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3.xml" ContentType="application/vnd.openxmlformats-officedocument.presentationml.comment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7" r:id="rId4"/>
    <p:sldId id="258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miano Canali" initials="DC" lastIdx="6" clrIdx="0">
    <p:extLst>
      <p:ext uri="{19B8F6BF-5375-455C-9EA6-DF929625EA0E}">
        <p15:presenceInfo xmlns:p15="http://schemas.microsoft.com/office/powerpoint/2012/main" userId="Damiano Canal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31"/>
    <p:restoredTop sz="94700"/>
  </p:normalViewPr>
  <p:slideViewPr>
    <p:cSldViewPr snapToGrid="0" snapToObjects="1">
      <p:cViewPr varScale="1">
        <p:scale>
          <a:sx n="76" d="100"/>
          <a:sy n="76" d="100"/>
        </p:scale>
        <p:origin x="216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6T16:40:22.346" idx="4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6T16:42:24.963" idx="5">
    <p:pos x="10" y="10"/>
    <p:text>What do they all have in common?</p:text>
    <p:extLst>
      <p:ext uri="{C676402C-5697-4E1C-873F-D02D1690AC5C}">
        <p15:threadingInfo xmlns:p15="http://schemas.microsoft.com/office/powerpoint/2012/main" timeZoneBias="240"/>
      </p:ext>
    </p:extLst>
  </p:cm>
  <p:cm authorId="1" dt="2019-04-06T16:42:40.508" idx="6">
    <p:pos x="106" y="106"/>
    <p:text>Jairo Molina: They don't have time!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6T16:42:24.963" idx="5">
    <p:pos x="10" y="10"/>
    <p:text>What do they all have in common?</p:text>
    <p:extLst>
      <p:ext uri="{C676402C-5697-4E1C-873F-D02D1690AC5C}">
        <p15:threadingInfo xmlns:p15="http://schemas.microsoft.com/office/powerpoint/2012/main" timeZoneBias="240"/>
      </p:ext>
    </p:extLst>
  </p:cm>
  <p:cm authorId="1" dt="2019-04-06T16:42:40.508" idx="6">
    <p:pos x="106" y="106"/>
    <p:text>Jairo Molina: They don't have time!</p:text>
    <p:extLst>
      <p:ext uri="{C676402C-5697-4E1C-873F-D02D1690AC5C}">
        <p15:threadingInfo xmlns:p15="http://schemas.microsoft.com/office/powerpoint/2012/main" timeZoneBias="2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17DADE-DD86-D348-A5A6-CB955757C76F}" type="doc">
      <dgm:prSet loTypeId="urn:microsoft.com/office/officeart/2005/8/layout/cycle5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F994FB9-BEBE-3845-8459-62D8A3738D1E}">
      <dgm:prSet phldrT="[Text]"/>
      <dgm:spPr/>
      <dgm:t>
        <a:bodyPr/>
        <a:lstStyle/>
        <a:p>
          <a:r>
            <a:rPr lang="en-US" dirty="0"/>
            <a:t>Launch</a:t>
          </a:r>
        </a:p>
      </dgm:t>
    </dgm:pt>
    <dgm:pt modelId="{421A3F0B-E8D1-5646-9AFB-497F62D03C4C}" type="parTrans" cxnId="{5FADD2E6-B788-824D-9340-7765CD113699}">
      <dgm:prSet/>
      <dgm:spPr/>
      <dgm:t>
        <a:bodyPr/>
        <a:lstStyle/>
        <a:p>
          <a:endParaRPr lang="en-US"/>
        </a:p>
      </dgm:t>
    </dgm:pt>
    <dgm:pt modelId="{73FE0E05-6CA6-7845-9482-86D0B35639E3}" type="sibTrans" cxnId="{5FADD2E6-B788-824D-9340-7765CD113699}">
      <dgm:prSet/>
      <dgm:spPr/>
      <dgm:t>
        <a:bodyPr/>
        <a:lstStyle/>
        <a:p>
          <a:endParaRPr lang="en-US"/>
        </a:p>
      </dgm:t>
    </dgm:pt>
    <dgm:pt modelId="{FD073B26-E9F7-3540-ADDD-2C3CFC81344A}">
      <dgm:prSet phldrT="[Text]"/>
      <dgm:spPr/>
      <dgm:t>
        <a:bodyPr/>
        <a:lstStyle/>
        <a:p>
          <a:r>
            <a:rPr lang="en-US" dirty="0"/>
            <a:t>Prompt</a:t>
          </a:r>
        </a:p>
      </dgm:t>
    </dgm:pt>
    <dgm:pt modelId="{47B6F42F-5DC2-6842-BA0A-62411CE5A6EA}" type="parTrans" cxnId="{7A956367-DC2C-1C44-85DC-8AE893B6964F}">
      <dgm:prSet/>
      <dgm:spPr/>
      <dgm:t>
        <a:bodyPr/>
        <a:lstStyle/>
        <a:p>
          <a:endParaRPr lang="en-US"/>
        </a:p>
      </dgm:t>
    </dgm:pt>
    <dgm:pt modelId="{FF793146-CC7A-2041-8403-3EFFE80E2F2F}" type="sibTrans" cxnId="{7A956367-DC2C-1C44-85DC-8AE893B6964F}">
      <dgm:prSet/>
      <dgm:spPr/>
      <dgm:t>
        <a:bodyPr/>
        <a:lstStyle/>
        <a:p>
          <a:endParaRPr lang="en-US"/>
        </a:p>
      </dgm:t>
    </dgm:pt>
    <dgm:pt modelId="{43D4D2F1-65CC-B144-A019-A31F608E54D0}">
      <dgm:prSet phldrT="[Text]"/>
      <dgm:spPr/>
      <dgm:t>
        <a:bodyPr/>
        <a:lstStyle/>
        <a:p>
          <a:r>
            <a:rPr lang="en-US" dirty="0"/>
            <a:t>Events</a:t>
          </a:r>
        </a:p>
      </dgm:t>
    </dgm:pt>
    <dgm:pt modelId="{84FAE7BF-F31A-4E42-8804-2C6FD743EB69}" type="parTrans" cxnId="{9ABDFBEC-326E-BE4E-BFAA-72DFC9F6BB7A}">
      <dgm:prSet/>
      <dgm:spPr/>
      <dgm:t>
        <a:bodyPr/>
        <a:lstStyle/>
        <a:p>
          <a:endParaRPr lang="en-US"/>
        </a:p>
      </dgm:t>
    </dgm:pt>
    <dgm:pt modelId="{E77AE79E-BD31-804B-A057-F69D5B5D752F}" type="sibTrans" cxnId="{9ABDFBEC-326E-BE4E-BFAA-72DFC9F6BB7A}">
      <dgm:prSet/>
      <dgm:spPr/>
      <dgm:t>
        <a:bodyPr/>
        <a:lstStyle/>
        <a:p>
          <a:endParaRPr lang="en-US"/>
        </a:p>
      </dgm:t>
    </dgm:pt>
    <dgm:pt modelId="{78F12B33-4B8B-F14F-9F2A-A45878E03C62}">
      <dgm:prSet phldrT="[Text]"/>
      <dgm:spPr/>
      <dgm:t>
        <a:bodyPr/>
        <a:lstStyle/>
        <a:p>
          <a:r>
            <a:rPr lang="en-US" dirty="0"/>
            <a:t>Departments</a:t>
          </a:r>
        </a:p>
      </dgm:t>
    </dgm:pt>
    <dgm:pt modelId="{751F1674-061B-964E-A815-06F9B2B55397}" type="parTrans" cxnId="{E9D744AB-E43C-A34D-8272-F36DD0789EA0}">
      <dgm:prSet/>
      <dgm:spPr/>
      <dgm:t>
        <a:bodyPr/>
        <a:lstStyle/>
        <a:p>
          <a:endParaRPr lang="en-US"/>
        </a:p>
      </dgm:t>
    </dgm:pt>
    <dgm:pt modelId="{A804B9C2-AA2B-8D4B-B8C5-D55DCF8BDB46}" type="sibTrans" cxnId="{E9D744AB-E43C-A34D-8272-F36DD0789EA0}">
      <dgm:prSet/>
      <dgm:spPr/>
      <dgm:t>
        <a:bodyPr/>
        <a:lstStyle/>
        <a:p>
          <a:endParaRPr lang="en-US"/>
        </a:p>
      </dgm:t>
    </dgm:pt>
    <dgm:pt modelId="{C41158A4-0467-3842-BDE9-9FD49AAE9635}">
      <dgm:prSet phldrT="[Text]"/>
      <dgm:spPr/>
      <dgm:t>
        <a:bodyPr/>
        <a:lstStyle/>
        <a:p>
          <a:r>
            <a:rPr lang="en-US" dirty="0"/>
            <a:t>Re-Prompt</a:t>
          </a:r>
        </a:p>
      </dgm:t>
    </dgm:pt>
    <dgm:pt modelId="{04A976F1-6A3D-A640-B95D-4E1905CC7EC7}" type="parTrans" cxnId="{561A813D-6859-F544-AF9A-8BFDC034B150}">
      <dgm:prSet/>
      <dgm:spPr/>
      <dgm:t>
        <a:bodyPr/>
        <a:lstStyle/>
        <a:p>
          <a:endParaRPr lang="en-US"/>
        </a:p>
      </dgm:t>
    </dgm:pt>
    <dgm:pt modelId="{87801382-8815-4A40-A5A4-4F22FD01C91F}" type="sibTrans" cxnId="{561A813D-6859-F544-AF9A-8BFDC034B150}">
      <dgm:prSet/>
      <dgm:spPr/>
      <dgm:t>
        <a:bodyPr/>
        <a:lstStyle/>
        <a:p>
          <a:endParaRPr lang="en-US"/>
        </a:p>
      </dgm:t>
    </dgm:pt>
    <dgm:pt modelId="{2EAAEEFF-F1E1-C04A-8935-A4EB24BC0B71}" type="pres">
      <dgm:prSet presAssocID="{EF17DADE-DD86-D348-A5A6-CB955757C76F}" presName="cycle" presStyleCnt="0">
        <dgm:presLayoutVars>
          <dgm:dir/>
          <dgm:resizeHandles val="exact"/>
        </dgm:presLayoutVars>
      </dgm:prSet>
      <dgm:spPr/>
    </dgm:pt>
    <dgm:pt modelId="{2B8F8B81-27C1-6644-82A5-B6C288BBF1C0}" type="pres">
      <dgm:prSet presAssocID="{9F994FB9-BEBE-3845-8459-62D8A3738D1E}" presName="node" presStyleLbl="node1" presStyleIdx="0" presStyleCnt="5">
        <dgm:presLayoutVars>
          <dgm:bulletEnabled val="1"/>
        </dgm:presLayoutVars>
      </dgm:prSet>
      <dgm:spPr/>
    </dgm:pt>
    <dgm:pt modelId="{906C4623-93BA-3C4E-8F73-3D1566EDF3E8}" type="pres">
      <dgm:prSet presAssocID="{9F994FB9-BEBE-3845-8459-62D8A3738D1E}" presName="spNode" presStyleCnt="0"/>
      <dgm:spPr/>
    </dgm:pt>
    <dgm:pt modelId="{36917F65-0851-ED4C-8645-B41C3723C032}" type="pres">
      <dgm:prSet presAssocID="{73FE0E05-6CA6-7845-9482-86D0B35639E3}" presName="sibTrans" presStyleLbl="sibTrans1D1" presStyleIdx="0" presStyleCnt="5"/>
      <dgm:spPr/>
    </dgm:pt>
    <dgm:pt modelId="{F24D1826-B622-0044-8ED7-3F6593ED8EC1}" type="pres">
      <dgm:prSet presAssocID="{FD073B26-E9F7-3540-ADDD-2C3CFC81344A}" presName="node" presStyleLbl="node1" presStyleIdx="1" presStyleCnt="5">
        <dgm:presLayoutVars>
          <dgm:bulletEnabled val="1"/>
        </dgm:presLayoutVars>
      </dgm:prSet>
      <dgm:spPr/>
    </dgm:pt>
    <dgm:pt modelId="{11874BB7-FFBC-D847-B94A-0F40448AA99C}" type="pres">
      <dgm:prSet presAssocID="{FD073B26-E9F7-3540-ADDD-2C3CFC81344A}" presName="spNode" presStyleCnt="0"/>
      <dgm:spPr/>
    </dgm:pt>
    <dgm:pt modelId="{EF05750D-379D-D64D-A8BB-AF612DE29ACF}" type="pres">
      <dgm:prSet presAssocID="{FF793146-CC7A-2041-8403-3EFFE80E2F2F}" presName="sibTrans" presStyleLbl="sibTrans1D1" presStyleIdx="1" presStyleCnt="5"/>
      <dgm:spPr/>
    </dgm:pt>
    <dgm:pt modelId="{7C2D9133-65D9-FD4D-8DC9-D1ACD36BD2AE}" type="pres">
      <dgm:prSet presAssocID="{43D4D2F1-65CC-B144-A019-A31F608E54D0}" presName="node" presStyleLbl="node1" presStyleIdx="2" presStyleCnt="5">
        <dgm:presLayoutVars>
          <dgm:bulletEnabled val="1"/>
        </dgm:presLayoutVars>
      </dgm:prSet>
      <dgm:spPr/>
    </dgm:pt>
    <dgm:pt modelId="{02B2C13B-7FD1-5244-AB21-6B2E8CF744A4}" type="pres">
      <dgm:prSet presAssocID="{43D4D2F1-65CC-B144-A019-A31F608E54D0}" presName="spNode" presStyleCnt="0"/>
      <dgm:spPr/>
    </dgm:pt>
    <dgm:pt modelId="{E6CA5210-48A3-8547-915A-E3EC1D29DC46}" type="pres">
      <dgm:prSet presAssocID="{E77AE79E-BD31-804B-A057-F69D5B5D752F}" presName="sibTrans" presStyleLbl="sibTrans1D1" presStyleIdx="2" presStyleCnt="5"/>
      <dgm:spPr/>
    </dgm:pt>
    <dgm:pt modelId="{5B840CBF-21B6-8C43-A630-096CD7A8A9E2}" type="pres">
      <dgm:prSet presAssocID="{78F12B33-4B8B-F14F-9F2A-A45878E03C62}" presName="node" presStyleLbl="node1" presStyleIdx="3" presStyleCnt="5">
        <dgm:presLayoutVars>
          <dgm:bulletEnabled val="1"/>
        </dgm:presLayoutVars>
      </dgm:prSet>
      <dgm:spPr/>
    </dgm:pt>
    <dgm:pt modelId="{BA42B78F-BF9F-FA4A-BF80-0870B35D8EBB}" type="pres">
      <dgm:prSet presAssocID="{78F12B33-4B8B-F14F-9F2A-A45878E03C62}" presName="spNode" presStyleCnt="0"/>
      <dgm:spPr/>
    </dgm:pt>
    <dgm:pt modelId="{83B05568-DFE0-C145-B259-9C7AB2A34F96}" type="pres">
      <dgm:prSet presAssocID="{A804B9C2-AA2B-8D4B-B8C5-D55DCF8BDB46}" presName="sibTrans" presStyleLbl="sibTrans1D1" presStyleIdx="3" presStyleCnt="5"/>
      <dgm:spPr/>
    </dgm:pt>
    <dgm:pt modelId="{A4505F47-6698-EF4D-9166-23022E438856}" type="pres">
      <dgm:prSet presAssocID="{C41158A4-0467-3842-BDE9-9FD49AAE9635}" presName="node" presStyleLbl="node1" presStyleIdx="4" presStyleCnt="5">
        <dgm:presLayoutVars>
          <dgm:bulletEnabled val="1"/>
        </dgm:presLayoutVars>
      </dgm:prSet>
      <dgm:spPr/>
    </dgm:pt>
    <dgm:pt modelId="{B8560734-A722-4D45-AB77-DBA997FE6AC3}" type="pres">
      <dgm:prSet presAssocID="{C41158A4-0467-3842-BDE9-9FD49AAE9635}" presName="spNode" presStyleCnt="0"/>
      <dgm:spPr/>
    </dgm:pt>
    <dgm:pt modelId="{5ADC10F0-3A6D-9A44-B9D1-93C6FA5DB1E0}" type="pres">
      <dgm:prSet presAssocID="{87801382-8815-4A40-A5A4-4F22FD01C91F}" presName="sibTrans" presStyleLbl="sibTrans1D1" presStyleIdx="4" presStyleCnt="5"/>
      <dgm:spPr/>
    </dgm:pt>
  </dgm:ptLst>
  <dgm:cxnLst>
    <dgm:cxn modelId="{BBB21606-4A6B-DD44-8979-114D6E0BE940}" type="presOf" srcId="{87801382-8815-4A40-A5A4-4F22FD01C91F}" destId="{5ADC10F0-3A6D-9A44-B9D1-93C6FA5DB1E0}" srcOrd="0" destOrd="0" presId="urn:microsoft.com/office/officeart/2005/8/layout/cycle5"/>
    <dgm:cxn modelId="{91770E3B-5B13-1D4F-9CCE-1ECE3D031A8A}" type="presOf" srcId="{73FE0E05-6CA6-7845-9482-86D0B35639E3}" destId="{36917F65-0851-ED4C-8645-B41C3723C032}" srcOrd="0" destOrd="0" presId="urn:microsoft.com/office/officeart/2005/8/layout/cycle5"/>
    <dgm:cxn modelId="{26B2A03B-1F45-8446-A359-B466B3E9BF51}" type="presOf" srcId="{9F994FB9-BEBE-3845-8459-62D8A3738D1E}" destId="{2B8F8B81-27C1-6644-82A5-B6C288BBF1C0}" srcOrd="0" destOrd="0" presId="urn:microsoft.com/office/officeart/2005/8/layout/cycle5"/>
    <dgm:cxn modelId="{561A813D-6859-F544-AF9A-8BFDC034B150}" srcId="{EF17DADE-DD86-D348-A5A6-CB955757C76F}" destId="{C41158A4-0467-3842-BDE9-9FD49AAE9635}" srcOrd="4" destOrd="0" parTransId="{04A976F1-6A3D-A640-B95D-4E1905CC7EC7}" sibTransId="{87801382-8815-4A40-A5A4-4F22FD01C91F}"/>
    <dgm:cxn modelId="{6579D051-1A44-644C-8ECB-22B000F3FA35}" type="presOf" srcId="{78F12B33-4B8B-F14F-9F2A-A45878E03C62}" destId="{5B840CBF-21B6-8C43-A630-096CD7A8A9E2}" srcOrd="0" destOrd="0" presId="urn:microsoft.com/office/officeart/2005/8/layout/cycle5"/>
    <dgm:cxn modelId="{54466964-5D31-C047-A11F-DC1F9CFD9817}" type="presOf" srcId="{FF793146-CC7A-2041-8403-3EFFE80E2F2F}" destId="{EF05750D-379D-D64D-A8BB-AF612DE29ACF}" srcOrd="0" destOrd="0" presId="urn:microsoft.com/office/officeart/2005/8/layout/cycle5"/>
    <dgm:cxn modelId="{7A956367-DC2C-1C44-85DC-8AE893B6964F}" srcId="{EF17DADE-DD86-D348-A5A6-CB955757C76F}" destId="{FD073B26-E9F7-3540-ADDD-2C3CFC81344A}" srcOrd="1" destOrd="0" parTransId="{47B6F42F-5DC2-6842-BA0A-62411CE5A6EA}" sibTransId="{FF793146-CC7A-2041-8403-3EFFE80E2F2F}"/>
    <dgm:cxn modelId="{B059927E-C991-1E41-B157-76AC88ECCF60}" type="presOf" srcId="{E77AE79E-BD31-804B-A057-F69D5B5D752F}" destId="{E6CA5210-48A3-8547-915A-E3EC1D29DC46}" srcOrd="0" destOrd="0" presId="urn:microsoft.com/office/officeart/2005/8/layout/cycle5"/>
    <dgm:cxn modelId="{47713D85-87EF-9C47-ADE5-2F1D23C788DB}" type="presOf" srcId="{FD073B26-E9F7-3540-ADDD-2C3CFC81344A}" destId="{F24D1826-B622-0044-8ED7-3F6593ED8EC1}" srcOrd="0" destOrd="0" presId="urn:microsoft.com/office/officeart/2005/8/layout/cycle5"/>
    <dgm:cxn modelId="{81C30293-0CE2-624C-923B-74555E18940A}" type="presOf" srcId="{EF17DADE-DD86-D348-A5A6-CB955757C76F}" destId="{2EAAEEFF-F1E1-C04A-8935-A4EB24BC0B71}" srcOrd="0" destOrd="0" presId="urn:microsoft.com/office/officeart/2005/8/layout/cycle5"/>
    <dgm:cxn modelId="{E9D744AB-E43C-A34D-8272-F36DD0789EA0}" srcId="{EF17DADE-DD86-D348-A5A6-CB955757C76F}" destId="{78F12B33-4B8B-F14F-9F2A-A45878E03C62}" srcOrd="3" destOrd="0" parTransId="{751F1674-061B-964E-A815-06F9B2B55397}" sibTransId="{A804B9C2-AA2B-8D4B-B8C5-D55DCF8BDB46}"/>
    <dgm:cxn modelId="{3DBBC5C4-718E-884B-883F-E55E575979BA}" type="presOf" srcId="{43D4D2F1-65CC-B144-A019-A31F608E54D0}" destId="{7C2D9133-65D9-FD4D-8DC9-D1ACD36BD2AE}" srcOrd="0" destOrd="0" presId="urn:microsoft.com/office/officeart/2005/8/layout/cycle5"/>
    <dgm:cxn modelId="{D2325AE0-869C-5C44-93B0-49DEF74F091A}" type="presOf" srcId="{C41158A4-0467-3842-BDE9-9FD49AAE9635}" destId="{A4505F47-6698-EF4D-9166-23022E438856}" srcOrd="0" destOrd="0" presId="urn:microsoft.com/office/officeart/2005/8/layout/cycle5"/>
    <dgm:cxn modelId="{5FADD2E6-B788-824D-9340-7765CD113699}" srcId="{EF17DADE-DD86-D348-A5A6-CB955757C76F}" destId="{9F994FB9-BEBE-3845-8459-62D8A3738D1E}" srcOrd="0" destOrd="0" parTransId="{421A3F0B-E8D1-5646-9AFB-497F62D03C4C}" sibTransId="{73FE0E05-6CA6-7845-9482-86D0B35639E3}"/>
    <dgm:cxn modelId="{B598BCEC-FD0C-B349-9E26-ECB0887D98B3}" type="presOf" srcId="{A804B9C2-AA2B-8D4B-B8C5-D55DCF8BDB46}" destId="{83B05568-DFE0-C145-B259-9C7AB2A34F96}" srcOrd="0" destOrd="0" presId="urn:microsoft.com/office/officeart/2005/8/layout/cycle5"/>
    <dgm:cxn modelId="{9ABDFBEC-326E-BE4E-BFAA-72DFC9F6BB7A}" srcId="{EF17DADE-DD86-D348-A5A6-CB955757C76F}" destId="{43D4D2F1-65CC-B144-A019-A31F608E54D0}" srcOrd="2" destOrd="0" parTransId="{84FAE7BF-F31A-4E42-8804-2C6FD743EB69}" sibTransId="{E77AE79E-BD31-804B-A057-F69D5B5D752F}"/>
    <dgm:cxn modelId="{0CD841C2-0FF6-4D4D-9F06-ACD267EB1D2A}" type="presParOf" srcId="{2EAAEEFF-F1E1-C04A-8935-A4EB24BC0B71}" destId="{2B8F8B81-27C1-6644-82A5-B6C288BBF1C0}" srcOrd="0" destOrd="0" presId="urn:microsoft.com/office/officeart/2005/8/layout/cycle5"/>
    <dgm:cxn modelId="{E653B342-447B-8945-91A9-5B3A8D58BEDC}" type="presParOf" srcId="{2EAAEEFF-F1E1-C04A-8935-A4EB24BC0B71}" destId="{906C4623-93BA-3C4E-8F73-3D1566EDF3E8}" srcOrd="1" destOrd="0" presId="urn:microsoft.com/office/officeart/2005/8/layout/cycle5"/>
    <dgm:cxn modelId="{A22CC6E7-E5AD-0944-8CA6-30E5FBF8ACFD}" type="presParOf" srcId="{2EAAEEFF-F1E1-C04A-8935-A4EB24BC0B71}" destId="{36917F65-0851-ED4C-8645-B41C3723C032}" srcOrd="2" destOrd="0" presId="urn:microsoft.com/office/officeart/2005/8/layout/cycle5"/>
    <dgm:cxn modelId="{DC39C904-8399-CE4F-907D-AEE0490761CD}" type="presParOf" srcId="{2EAAEEFF-F1E1-C04A-8935-A4EB24BC0B71}" destId="{F24D1826-B622-0044-8ED7-3F6593ED8EC1}" srcOrd="3" destOrd="0" presId="urn:microsoft.com/office/officeart/2005/8/layout/cycle5"/>
    <dgm:cxn modelId="{1CAEA1B3-74BB-1B43-9261-1A8A75337D03}" type="presParOf" srcId="{2EAAEEFF-F1E1-C04A-8935-A4EB24BC0B71}" destId="{11874BB7-FFBC-D847-B94A-0F40448AA99C}" srcOrd="4" destOrd="0" presId="urn:microsoft.com/office/officeart/2005/8/layout/cycle5"/>
    <dgm:cxn modelId="{1ECE5719-5ABB-F94F-996F-FBBADD23EDB3}" type="presParOf" srcId="{2EAAEEFF-F1E1-C04A-8935-A4EB24BC0B71}" destId="{EF05750D-379D-D64D-A8BB-AF612DE29ACF}" srcOrd="5" destOrd="0" presId="urn:microsoft.com/office/officeart/2005/8/layout/cycle5"/>
    <dgm:cxn modelId="{1C598FC0-1C40-0145-BC71-9EDEA4DADCA9}" type="presParOf" srcId="{2EAAEEFF-F1E1-C04A-8935-A4EB24BC0B71}" destId="{7C2D9133-65D9-FD4D-8DC9-D1ACD36BD2AE}" srcOrd="6" destOrd="0" presId="urn:microsoft.com/office/officeart/2005/8/layout/cycle5"/>
    <dgm:cxn modelId="{73A98C89-D91B-FB45-B7B0-427B6897CDA4}" type="presParOf" srcId="{2EAAEEFF-F1E1-C04A-8935-A4EB24BC0B71}" destId="{02B2C13B-7FD1-5244-AB21-6B2E8CF744A4}" srcOrd="7" destOrd="0" presId="urn:microsoft.com/office/officeart/2005/8/layout/cycle5"/>
    <dgm:cxn modelId="{F12082F5-A9AA-5443-A441-FDB054AE21F5}" type="presParOf" srcId="{2EAAEEFF-F1E1-C04A-8935-A4EB24BC0B71}" destId="{E6CA5210-48A3-8547-915A-E3EC1D29DC46}" srcOrd="8" destOrd="0" presId="urn:microsoft.com/office/officeart/2005/8/layout/cycle5"/>
    <dgm:cxn modelId="{718EE750-C480-8A4A-A5EB-1CE69824A3E8}" type="presParOf" srcId="{2EAAEEFF-F1E1-C04A-8935-A4EB24BC0B71}" destId="{5B840CBF-21B6-8C43-A630-096CD7A8A9E2}" srcOrd="9" destOrd="0" presId="urn:microsoft.com/office/officeart/2005/8/layout/cycle5"/>
    <dgm:cxn modelId="{2964F1D9-7A79-FE4F-8827-887254ABF00E}" type="presParOf" srcId="{2EAAEEFF-F1E1-C04A-8935-A4EB24BC0B71}" destId="{BA42B78F-BF9F-FA4A-BF80-0870B35D8EBB}" srcOrd="10" destOrd="0" presId="urn:microsoft.com/office/officeart/2005/8/layout/cycle5"/>
    <dgm:cxn modelId="{FCDD60DE-F3E2-624B-BBB6-231CF35948CE}" type="presParOf" srcId="{2EAAEEFF-F1E1-C04A-8935-A4EB24BC0B71}" destId="{83B05568-DFE0-C145-B259-9C7AB2A34F96}" srcOrd="11" destOrd="0" presId="urn:microsoft.com/office/officeart/2005/8/layout/cycle5"/>
    <dgm:cxn modelId="{3F3B0EE6-798E-5644-B97D-70330AC6EC55}" type="presParOf" srcId="{2EAAEEFF-F1E1-C04A-8935-A4EB24BC0B71}" destId="{A4505F47-6698-EF4D-9166-23022E438856}" srcOrd="12" destOrd="0" presId="urn:microsoft.com/office/officeart/2005/8/layout/cycle5"/>
    <dgm:cxn modelId="{CB74FA7A-DA6A-DA4A-BC54-EB3A3805EAE1}" type="presParOf" srcId="{2EAAEEFF-F1E1-C04A-8935-A4EB24BC0B71}" destId="{B8560734-A722-4D45-AB77-DBA997FE6AC3}" srcOrd="13" destOrd="0" presId="urn:microsoft.com/office/officeart/2005/8/layout/cycle5"/>
    <dgm:cxn modelId="{7A982994-9FDB-F64C-BAD8-1A18122A107A}" type="presParOf" srcId="{2EAAEEFF-F1E1-C04A-8935-A4EB24BC0B71}" destId="{5ADC10F0-3A6D-9A44-B9D1-93C6FA5DB1E0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2DFB65-A5D3-9249-A743-D024CC01A3AC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0086511-AFBF-BC4C-ADA5-21C5DE856C54}">
      <dgm:prSet phldrT="[Text]"/>
      <dgm:spPr>
        <a:noFill/>
      </dgm:spPr>
      <dgm:t>
        <a:bodyPr/>
        <a:lstStyle/>
        <a:p>
          <a:endParaRPr lang="en-US" dirty="0"/>
        </a:p>
      </dgm:t>
    </dgm:pt>
    <dgm:pt modelId="{30D1AFAC-C83E-ED45-8EB0-DB87B677A1EE}" type="parTrans" cxnId="{1D394684-EEA6-FC45-BDD1-57BFDF35FAD8}">
      <dgm:prSet/>
      <dgm:spPr/>
      <dgm:t>
        <a:bodyPr/>
        <a:lstStyle/>
        <a:p>
          <a:endParaRPr lang="en-US"/>
        </a:p>
      </dgm:t>
    </dgm:pt>
    <dgm:pt modelId="{D209D1FE-910C-D749-B011-F74CA82A5818}" type="sibTrans" cxnId="{1D394684-EEA6-FC45-BDD1-57BFDF35FAD8}">
      <dgm:prSet/>
      <dgm:spPr/>
      <dgm:t>
        <a:bodyPr/>
        <a:lstStyle/>
        <a:p>
          <a:endParaRPr lang="en-US"/>
        </a:p>
      </dgm:t>
    </dgm:pt>
    <dgm:pt modelId="{5A5173EA-DF3E-7646-AD75-7E7B5D82BC59}">
      <dgm:prSet phldrT="[Text]"/>
      <dgm:spPr/>
      <dgm:t>
        <a:bodyPr/>
        <a:lstStyle/>
        <a:p>
          <a:r>
            <a:rPr lang="en-US" dirty="0"/>
            <a:t>Use Lambda functions as backend</a:t>
          </a:r>
        </a:p>
      </dgm:t>
    </dgm:pt>
    <dgm:pt modelId="{0E83BA2C-767C-344F-86E2-ED9CCCE386D3}" type="parTrans" cxnId="{24E6CAD0-88B4-4444-8687-9309302082F2}">
      <dgm:prSet/>
      <dgm:spPr/>
      <dgm:t>
        <a:bodyPr/>
        <a:lstStyle/>
        <a:p>
          <a:endParaRPr lang="en-US"/>
        </a:p>
      </dgm:t>
    </dgm:pt>
    <dgm:pt modelId="{36B5ED07-7A5F-9047-956C-5AAB642DABE8}" type="sibTrans" cxnId="{24E6CAD0-88B4-4444-8687-9309302082F2}">
      <dgm:prSet/>
      <dgm:spPr/>
      <dgm:t>
        <a:bodyPr/>
        <a:lstStyle/>
        <a:p>
          <a:endParaRPr lang="en-US"/>
        </a:p>
      </dgm:t>
    </dgm:pt>
    <dgm:pt modelId="{9EF42F6D-D337-4D41-9F7C-23E40C69256F}">
      <dgm:prSet phldrT="[Text]"/>
      <dgm:spPr/>
      <dgm:t>
        <a:bodyPr/>
        <a:lstStyle/>
        <a:p>
          <a:r>
            <a:rPr lang="en-US" dirty="0"/>
            <a:t>Utilize the serverless Lambda</a:t>
          </a:r>
        </a:p>
      </dgm:t>
    </dgm:pt>
    <dgm:pt modelId="{D80F69D4-F993-4248-A588-5869C27B15E7}" type="parTrans" cxnId="{8F99F9F9-069C-7A47-8FA7-E0F96FF05C1B}">
      <dgm:prSet/>
      <dgm:spPr/>
      <dgm:t>
        <a:bodyPr/>
        <a:lstStyle/>
        <a:p>
          <a:endParaRPr lang="en-US"/>
        </a:p>
      </dgm:t>
    </dgm:pt>
    <dgm:pt modelId="{75D705CE-4E42-0D41-A860-8A7155258DE0}" type="sibTrans" cxnId="{8F99F9F9-069C-7A47-8FA7-E0F96FF05C1B}">
      <dgm:prSet/>
      <dgm:spPr/>
      <dgm:t>
        <a:bodyPr/>
        <a:lstStyle/>
        <a:p>
          <a:endParaRPr lang="en-US"/>
        </a:p>
      </dgm:t>
    </dgm:pt>
    <dgm:pt modelId="{2CFBE8A2-3738-0E43-81FC-C33E8E2BBFD8}">
      <dgm:prSet phldrT="[Text]"/>
      <dgm:spPr/>
      <dgm:t>
        <a:bodyPr/>
        <a:lstStyle/>
        <a:p>
          <a:r>
            <a:rPr lang="en-US" dirty="0"/>
            <a:t>Cheerio, request for scrapping</a:t>
          </a:r>
        </a:p>
      </dgm:t>
    </dgm:pt>
    <dgm:pt modelId="{F08432FD-F2E5-A249-8051-766F16D34525}" type="parTrans" cxnId="{86E7EE88-2F16-5D4C-B0ED-294A807BDD26}">
      <dgm:prSet/>
      <dgm:spPr/>
      <dgm:t>
        <a:bodyPr/>
        <a:lstStyle/>
        <a:p>
          <a:endParaRPr lang="en-US"/>
        </a:p>
      </dgm:t>
    </dgm:pt>
    <dgm:pt modelId="{CE3745DA-E2D8-C341-AE7A-B6FFB7914C46}" type="sibTrans" cxnId="{86E7EE88-2F16-5D4C-B0ED-294A807BDD26}">
      <dgm:prSet/>
      <dgm:spPr/>
      <dgm:t>
        <a:bodyPr/>
        <a:lstStyle/>
        <a:p>
          <a:endParaRPr lang="en-US"/>
        </a:p>
      </dgm:t>
    </dgm:pt>
    <dgm:pt modelId="{1A19E5B0-2CE7-894F-B201-0F847C75B231}">
      <dgm:prSet phldrT="[Text]"/>
      <dgm:spPr/>
      <dgm:t>
        <a:bodyPr/>
        <a:lstStyle/>
        <a:p>
          <a:r>
            <a:rPr lang="en-US" dirty="0"/>
            <a:t>ASK, AWS modules</a:t>
          </a:r>
        </a:p>
      </dgm:t>
    </dgm:pt>
    <dgm:pt modelId="{48B2E7D8-5A40-5C43-B4D8-B33617FA432A}" type="parTrans" cxnId="{ABABDC80-17AA-964A-BBE4-638C5F21D2FF}">
      <dgm:prSet/>
      <dgm:spPr/>
      <dgm:t>
        <a:bodyPr/>
        <a:lstStyle/>
        <a:p>
          <a:endParaRPr lang="en-US"/>
        </a:p>
      </dgm:t>
    </dgm:pt>
    <dgm:pt modelId="{ED3788BD-AD31-4D4C-90D9-BA0AA830F763}" type="sibTrans" cxnId="{ABABDC80-17AA-964A-BBE4-638C5F21D2FF}">
      <dgm:prSet/>
      <dgm:spPr/>
      <dgm:t>
        <a:bodyPr/>
        <a:lstStyle/>
        <a:p>
          <a:endParaRPr lang="en-US"/>
        </a:p>
      </dgm:t>
    </dgm:pt>
    <dgm:pt modelId="{019188C2-CC49-DC46-91B1-312EC4C5E9B9}">
      <dgm:prSet phldrT="[Text]"/>
      <dgm:spPr>
        <a:noFill/>
      </dgm:spPr>
      <dgm:t>
        <a:bodyPr/>
        <a:lstStyle/>
        <a:p>
          <a:endParaRPr lang="en-US" dirty="0"/>
        </a:p>
      </dgm:t>
    </dgm:pt>
    <dgm:pt modelId="{90A776B1-EEFE-C846-BB35-905E2047FAAD}" type="sibTrans" cxnId="{A1531DA8-0C81-1A42-B5A2-5F54B0CD8162}">
      <dgm:prSet/>
      <dgm:spPr/>
      <dgm:t>
        <a:bodyPr/>
        <a:lstStyle/>
        <a:p>
          <a:endParaRPr lang="en-US"/>
        </a:p>
      </dgm:t>
    </dgm:pt>
    <dgm:pt modelId="{BB9D0A3A-C610-1F46-B342-95D4EF8669E2}" type="parTrans" cxnId="{A1531DA8-0C81-1A42-B5A2-5F54B0CD8162}">
      <dgm:prSet/>
      <dgm:spPr/>
      <dgm:t>
        <a:bodyPr/>
        <a:lstStyle/>
        <a:p>
          <a:endParaRPr lang="en-US"/>
        </a:p>
      </dgm:t>
    </dgm:pt>
    <dgm:pt modelId="{22F1DB4F-9DFF-2D46-8383-804EC1E00385}">
      <dgm:prSet phldrT="[Text]"/>
      <dgm:spPr/>
      <dgm:t>
        <a:bodyPr/>
        <a:lstStyle/>
        <a:p>
          <a:r>
            <a:rPr lang="en-US" dirty="0"/>
            <a:t>JSON files for departments information</a:t>
          </a:r>
        </a:p>
      </dgm:t>
    </dgm:pt>
    <dgm:pt modelId="{1F0440B6-7EC5-C243-B91F-39D955C42325}" type="sibTrans" cxnId="{81AC2A69-D612-DD44-9F4A-BA46AE2E1A68}">
      <dgm:prSet/>
      <dgm:spPr/>
      <dgm:t>
        <a:bodyPr/>
        <a:lstStyle/>
        <a:p>
          <a:endParaRPr lang="en-US"/>
        </a:p>
      </dgm:t>
    </dgm:pt>
    <dgm:pt modelId="{63483407-3E16-CE47-9E70-A408075DB678}" type="parTrans" cxnId="{81AC2A69-D612-DD44-9F4A-BA46AE2E1A68}">
      <dgm:prSet/>
      <dgm:spPr/>
      <dgm:t>
        <a:bodyPr/>
        <a:lstStyle/>
        <a:p>
          <a:endParaRPr lang="en-US"/>
        </a:p>
      </dgm:t>
    </dgm:pt>
    <dgm:pt modelId="{A72DBA6E-4175-7E43-BC6E-291B9A2413C3}">
      <dgm:prSet phldrT="[Text]"/>
      <dgm:spPr/>
      <dgm:t>
        <a:bodyPr/>
        <a:lstStyle/>
        <a:p>
          <a:r>
            <a:rPr lang="en-US" dirty="0"/>
            <a:t>Utterances, intents, slots efficiently</a:t>
          </a:r>
        </a:p>
      </dgm:t>
    </dgm:pt>
    <dgm:pt modelId="{3A70A4B6-3338-E04B-9BCE-2A3062ADF1C5}" type="sibTrans" cxnId="{BB363CED-89C3-8349-8555-1E89C32B9243}">
      <dgm:prSet/>
      <dgm:spPr/>
      <dgm:t>
        <a:bodyPr/>
        <a:lstStyle/>
        <a:p>
          <a:endParaRPr lang="en-US"/>
        </a:p>
      </dgm:t>
    </dgm:pt>
    <dgm:pt modelId="{B9681750-6D0D-9547-8CBC-0726C08F020D}" type="parTrans" cxnId="{BB363CED-89C3-8349-8555-1E89C32B9243}">
      <dgm:prSet/>
      <dgm:spPr/>
      <dgm:t>
        <a:bodyPr/>
        <a:lstStyle/>
        <a:p>
          <a:endParaRPr lang="en-US"/>
        </a:p>
      </dgm:t>
    </dgm:pt>
    <dgm:pt modelId="{067DA93F-B62F-B440-A3DA-0D3AAA22552D}">
      <dgm:prSet phldrT="[Text]"/>
      <dgm:spPr>
        <a:noFill/>
      </dgm:spPr>
      <dgm:t>
        <a:bodyPr/>
        <a:lstStyle/>
        <a:p>
          <a:endParaRPr lang="en-US" dirty="0"/>
        </a:p>
      </dgm:t>
    </dgm:pt>
    <dgm:pt modelId="{0D7FC8CE-8BB2-4E45-B49F-AF405F95805E}" type="sibTrans" cxnId="{27A2265E-8989-9A43-BD16-FBF41C85A597}">
      <dgm:prSet/>
      <dgm:spPr/>
      <dgm:t>
        <a:bodyPr/>
        <a:lstStyle/>
        <a:p>
          <a:endParaRPr lang="en-US"/>
        </a:p>
      </dgm:t>
    </dgm:pt>
    <dgm:pt modelId="{E00953F7-567A-4D49-81F3-C64E3B3E3FE9}" type="parTrans" cxnId="{27A2265E-8989-9A43-BD16-FBF41C85A597}">
      <dgm:prSet/>
      <dgm:spPr/>
      <dgm:t>
        <a:bodyPr/>
        <a:lstStyle/>
        <a:p>
          <a:endParaRPr lang="en-US"/>
        </a:p>
      </dgm:t>
    </dgm:pt>
    <dgm:pt modelId="{A8F768D8-7372-1445-BC81-F5267578E272}" type="pres">
      <dgm:prSet presAssocID="{602DFB65-A5D3-9249-A743-D024CC01A3AC}" presName="Name0" presStyleCnt="0">
        <dgm:presLayoutVars>
          <dgm:dir/>
          <dgm:animLvl val="lvl"/>
          <dgm:resizeHandles val="exact"/>
        </dgm:presLayoutVars>
      </dgm:prSet>
      <dgm:spPr/>
    </dgm:pt>
    <dgm:pt modelId="{C4AB18D6-27C4-244B-B251-F4513DD2A341}" type="pres">
      <dgm:prSet presAssocID="{30086511-AFBF-BC4C-ADA5-21C5DE856C54}" presName="linNode" presStyleCnt="0"/>
      <dgm:spPr/>
    </dgm:pt>
    <dgm:pt modelId="{F7DC000E-9632-5643-A4B1-34DE6918B738}" type="pres">
      <dgm:prSet presAssocID="{30086511-AFBF-BC4C-ADA5-21C5DE856C54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9574FB2B-8F47-8349-BF8F-B09A28542414}" type="pres">
      <dgm:prSet presAssocID="{30086511-AFBF-BC4C-ADA5-21C5DE856C54}" presName="descendantText" presStyleLbl="alignAccFollowNode1" presStyleIdx="0" presStyleCnt="3">
        <dgm:presLayoutVars>
          <dgm:bulletEnabled val="1"/>
        </dgm:presLayoutVars>
      </dgm:prSet>
      <dgm:spPr/>
    </dgm:pt>
    <dgm:pt modelId="{86CF0441-C67D-0341-A9FA-4193BA7E978A}" type="pres">
      <dgm:prSet presAssocID="{D209D1FE-910C-D749-B011-F74CA82A5818}" presName="sp" presStyleCnt="0"/>
      <dgm:spPr/>
    </dgm:pt>
    <dgm:pt modelId="{F6145D49-A6FF-574E-B941-8B04B6B87459}" type="pres">
      <dgm:prSet presAssocID="{019188C2-CC49-DC46-91B1-312EC4C5E9B9}" presName="linNode" presStyleCnt="0"/>
      <dgm:spPr/>
    </dgm:pt>
    <dgm:pt modelId="{5A70487C-7CD1-BE4F-BFDB-A195CA1586B6}" type="pres">
      <dgm:prSet presAssocID="{019188C2-CC49-DC46-91B1-312EC4C5E9B9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5B134CA4-9071-6D4F-94B8-698DF4C5FF96}" type="pres">
      <dgm:prSet presAssocID="{019188C2-CC49-DC46-91B1-312EC4C5E9B9}" presName="descendantText" presStyleLbl="alignAccFollowNode1" presStyleIdx="1" presStyleCnt="3">
        <dgm:presLayoutVars>
          <dgm:bulletEnabled val="1"/>
        </dgm:presLayoutVars>
      </dgm:prSet>
      <dgm:spPr/>
    </dgm:pt>
    <dgm:pt modelId="{68EB9E1C-924D-A543-9772-F0DCD42AD491}" type="pres">
      <dgm:prSet presAssocID="{90A776B1-EEFE-C846-BB35-905E2047FAAD}" presName="sp" presStyleCnt="0"/>
      <dgm:spPr/>
    </dgm:pt>
    <dgm:pt modelId="{F65FAA66-DAB4-F942-9F8F-41EEC55E4C51}" type="pres">
      <dgm:prSet presAssocID="{067DA93F-B62F-B440-A3DA-0D3AAA22552D}" presName="linNode" presStyleCnt="0"/>
      <dgm:spPr/>
    </dgm:pt>
    <dgm:pt modelId="{F3E2B065-1CA3-0E44-8CB7-92743A9C7967}" type="pres">
      <dgm:prSet presAssocID="{067DA93F-B62F-B440-A3DA-0D3AAA22552D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35165945-F825-824A-B494-3D9DF49204E5}" type="pres">
      <dgm:prSet presAssocID="{067DA93F-B62F-B440-A3DA-0D3AAA22552D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20AF4530-393E-4D40-AE3E-5BCF3B401E18}" type="presOf" srcId="{2CFBE8A2-3738-0E43-81FC-C33E8E2BBFD8}" destId="{5B134CA4-9071-6D4F-94B8-698DF4C5FF96}" srcOrd="0" destOrd="0" presId="urn:microsoft.com/office/officeart/2005/8/layout/vList5"/>
    <dgm:cxn modelId="{D9FE1A50-9DAC-0F44-AF25-1275A7654BCC}" type="presOf" srcId="{A72DBA6E-4175-7E43-BC6E-291B9A2413C3}" destId="{35165945-F825-824A-B494-3D9DF49204E5}" srcOrd="0" destOrd="0" presId="urn:microsoft.com/office/officeart/2005/8/layout/vList5"/>
    <dgm:cxn modelId="{27A2265E-8989-9A43-BD16-FBF41C85A597}" srcId="{602DFB65-A5D3-9249-A743-D024CC01A3AC}" destId="{067DA93F-B62F-B440-A3DA-0D3AAA22552D}" srcOrd="2" destOrd="0" parTransId="{E00953F7-567A-4D49-81F3-C64E3B3E3FE9}" sibTransId="{0D7FC8CE-8BB2-4E45-B49F-AF405F95805E}"/>
    <dgm:cxn modelId="{81AC2A69-D612-DD44-9F4A-BA46AE2E1A68}" srcId="{067DA93F-B62F-B440-A3DA-0D3AAA22552D}" destId="{22F1DB4F-9DFF-2D46-8383-804EC1E00385}" srcOrd="1" destOrd="0" parTransId="{63483407-3E16-CE47-9E70-A408075DB678}" sibTransId="{1F0440B6-7EC5-C243-B91F-39D955C42325}"/>
    <dgm:cxn modelId="{ABABDC80-17AA-964A-BBE4-638C5F21D2FF}" srcId="{019188C2-CC49-DC46-91B1-312EC4C5E9B9}" destId="{1A19E5B0-2CE7-894F-B201-0F847C75B231}" srcOrd="1" destOrd="0" parTransId="{48B2E7D8-5A40-5C43-B4D8-B33617FA432A}" sibTransId="{ED3788BD-AD31-4D4C-90D9-BA0AA830F763}"/>
    <dgm:cxn modelId="{1D394684-EEA6-FC45-BDD1-57BFDF35FAD8}" srcId="{602DFB65-A5D3-9249-A743-D024CC01A3AC}" destId="{30086511-AFBF-BC4C-ADA5-21C5DE856C54}" srcOrd="0" destOrd="0" parTransId="{30D1AFAC-C83E-ED45-8EB0-DB87B677A1EE}" sibTransId="{D209D1FE-910C-D749-B011-F74CA82A5818}"/>
    <dgm:cxn modelId="{86E7EE88-2F16-5D4C-B0ED-294A807BDD26}" srcId="{019188C2-CC49-DC46-91B1-312EC4C5E9B9}" destId="{2CFBE8A2-3738-0E43-81FC-C33E8E2BBFD8}" srcOrd="0" destOrd="0" parTransId="{F08432FD-F2E5-A249-8051-766F16D34525}" sibTransId="{CE3745DA-E2D8-C341-AE7A-B6FFB7914C46}"/>
    <dgm:cxn modelId="{41ECAEA6-9108-144A-AF58-EF79FC3540BE}" type="presOf" srcId="{067DA93F-B62F-B440-A3DA-0D3AAA22552D}" destId="{F3E2B065-1CA3-0E44-8CB7-92743A9C7967}" srcOrd="0" destOrd="0" presId="urn:microsoft.com/office/officeart/2005/8/layout/vList5"/>
    <dgm:cxn modelId="{A1531DA8-0C81-1A42-B5A2-5F54B0CD8162}" srcId="{602DFB65-A5D3-9249-A743-D024CC01A3AC}" destId="{019188C2-CC49-DC46-91B1-312EC4C5E9B9}" srcOrd="1" destOrd="0" parTransId="{BB9D0A3A-C610-1F46-B342-95D4EF8669E2}" sibTransId="{90A776B1-EEFE-C846-BB35-905E2047FAAD}"/>
    <dgm:cxn modelId="{A41B8EAB-0343-C447-93F1-8FDD02AED86D}" type="presOf" srcId="{1A19E5B0-2CE7-894F-B201-0F847C75B231}" destId="{5B134CA4-9071-6D4F-94B8-698DF4C5FF96}" srcOrd="0" destOrd="1" presId="urn:microsoft.com/office/officeart/2005/8/layout/vList5"/>
    <dgm:cxn modelId="{EA656DB3-B158-C041-BA19-237431206FEC}" type="presOf" srcId="{5A5173EA-DF3E-7646-AD75-7E7B5D82BC59}" destId="{9574FB2B-8F47-8349-BF8F-B09A28542414}" srcOrd="0" destOrd="0" presId="urn:microsoft.com/office/officeart/2005/8/layout/vList5"/>
    <dgm:cxn modelId="{791CA9B4-09A2-7640-A9D4-30A4106E3A96}" type="presOf" srcId="{22F1DB4F-9DFF-2D46-8383-804EC1E00385}" destId="{35165945-F825-824A-B494-3D9DF49204E5}" srcOrd="0" destOrd="1" presId="urn:microsoft.com/office/officeart/2005/8/layout/vList5"/>
    <dgm:cxn modelId="{3E9D5AC1-F8C7-5F45-A25C-BC02899B6E65}" type="presOf" srcId="{602DFB65-A5D3-9249-A743-D024CC01A3AC}" destId="{A8F768D8-7372-1445-BC81-F5267578E272}" srcOrd="0" destOrd="0" presId="urn:microsoft.com/office/officeart/2005/8/layout/vList5"/>
    <dgm:cxn modelId="{24E6CAD0-88B4-4444-8687-9309302082F2}" srcId="{30086511-AFBF-BC4C-ADA5-21C5DE856C54}" destId="{5A5173EA-DF3E-7646-AD75-7E7B5D82BC59}" srcOrd="0" destOrd="0" parTransId="{0E83BA2C-767C-344F-86E2-ED9CCCE386D3}" sibTransId="{36B5ED07-7A5F-9047-956C-5AAB642DABE8}"/>
    <dgm:cxn modelId="{6C5DFCDC-F00A-0B49-92C5-B291C2BE6E8A}" type="presOf" srcId="{019188C2-CC49-DC46-91B1-312EC4C5E9B9}" destId="{5A70487C-7CD1-BE4F-BFDB-A195CA1586B6}" srcOrd="0" destOrd="0" presId="urn:microsoft.com/office/officeart/2005/8/layout/vList5"/>
    <dgm:cxn modelId="{C18A29DD-8CD3-BE46-9C04-6E6130B425FF}" type="presOf" srcId="{30086511-AFBF-BC4C-ADA5-21C5DE856C54}" destId="{F7DC000E-9632-5643-A4B1-34DE6918B738}" srcOrd="0" destOrd="0" presId="urn:microsoft.com/office/officeart/2005/8/layout/vList5"/>
    <dgm:cxn modelId="{BB363CED-89C3-8349-8555-1E89C32B9243}" srcId="{067DA93F-B62F-B440-A3DA-0D3AAA22552D}" destId="{A72DBA6E-4175-7E43-BC6E-291B9A2413C3}" srcOrd="0" destOrd="0" parTransId="{B9681750-6D0D-9547-8CBC-0726C08F020D}" sibTransId="{3A70A4B6-3338-E04B-9BCE-2A3062ADF1C5}"/>
    <dgm:cxn modelId="{8F99F9F9-069C-7A47-8FA7-E0F96FF05C1B}" srcId="{30086511-AFBF-BC4C-ADA5-21C5DE856C54}" destId="{9EF42F6D-D337-4D41-9F7C-23E40C69256F}" srcOrd="1" destOrd="0" parTransId="{D80F69D4-F993-4248-A588-5869C27B15E7}" sibTransId="{75D705CE-4E42-0D41-A860-8A7155258DE0}"/>
    <dgm:cxn modelId="{6CECD2FD-F991-E944-89A9-09DC80DD9CC6}" type="presOf" srcId="{9EF42F6D-D337-4D41-9F7C-23E40C69256F}" destId="{9574FB2B-8F47-8349-BF8F-B09A28542414}" srcOrd="0" destOrd="1" presId="urn:microsoft.com/office/officeart/2005/8/layout/vList5"/>
    <dgm:cxn modelId="{E1A04A52-FE9C-4049-9D4F-D9EA92A4D943}" type="presParOf" srcId="{A8F768D8-7372-1445-BC81-F5267578E272}" destId="{C4AB18D6-27C4-244B-B251-F4513DD2A341}" srcOrd="0" destOrd="0" presId="urn:microsoft.com/office/officeart/2005/8/layout/vList5"/>
    <dgm:cxn modelId="{D5DC7A8D-1CF0-7149-B54D-CE042C41C701}" type="presParOf" srcId="{C4AB18D6-27C4-244B-B251-F4513DD2A341}" destId="{F7DC000E-9632-5643-A4B1-34DE6918B738}" srcOrd="0" destOrd="0" presId="urn:microsoft.com/office/officeart/2005/8/layout/vList5"/>
    <dgm:cxn modelId="{964B7C53-96AF-5644-B875-B849DDA08A15}" type="presParOf" srcId="{C4AB18D6-27C4-244B-B251-F4513DD2A341}" destId="{9574FB2B-8F47-8349-BF8F-B09A28542414}" srcOrd="1" destOrd="0" presId="urn:microsoft.com/office/officeart/2005/8/layout/vList5"/>
    <dgm:cxn modelId="{99DD2F6B-D825-1346-98CA-F6633B34532A}" type="presParOf" srcId="{A8F768D8-7372-1445-BC81-F5267578E272}" destId="{86CF0441-C67D-0341-A9FA-4193BA7E978A}" srcOrd="1" destOrd="0" presId="urn:microsoft.com/office/officeart/2005/8/layout/vList5"/>
    <dgm:cxn modelId="{31375D4D-577D-9D44-89D1-5E7C8C566131}" type="presParOf" srcId="{A8F768D8-7372-1445-BC81-F5267578E272}" destId="{F6145D49-A6FF-574E-B941-8B04B6B87459}" srcOrd="2" destOrd="0" presId="urn:microsoft.com/office/officeart/2005/8/layout/vList5"/>
    <dgm:cxn modelId="{C7B4F9F0-2358-064D-87E7-A154F2EEC91F}" type="presParOf" srcId="{F6145D49-A6FF-574E-B941-8B04B6B87459}" destId="{5A70487C-7CD1-BE4F-BFDB-A195CA1586B6}" srcOrd="0" destOrd="0" presId="urn:microsoft.com/office/officeart/2005/8/layout/vList5"/>
    <dgm:cxn modelId="{1556FEC9-1198-A643-B5F9-FBCB32C83C45}" type="presParOf" srcId="{F6145D49-A6FF-574E-B941-8B04B6B87459}" destId="{5B134CA4-9071-6D4F-94B8-698DF4C5FF96}" srcOrd="1" destOrd="0" presId="urn:microsoft.com/office/officeart/2005/8/layout/vList5"/>
    <dgm:cxn modelId="{CC3F87D2-7B51-9A41-9B66-010E565447A0}" type="presParOf" srcId="{A8F768D8-7372-1445-BC81-F5267578E272}" destId="{68EB9E1C-924D-A543-9772-F0DCD42AD491}" srcOrd="3" destOrd="0" presId="urn:microsoft.com/office/officeart/2005/8/layout/vList5"/>
    <dgm:cxn modelId="{8007FC27-DB72-DB42-870D-9D2EBFB13C6D}" type="presParOf" srcId="{A8F768D8-7372-1445-BC81-F5267578E272}" destId="{F65FAA66-DAB4-F942-9F8F-41EEC55E4C51}" srcOrd="4" destOrd="0" presId="urn:microsoft.com/office/officeart/2005/8/layout/vList5"/>
    <dgm:cxn modelId="{52AEA198-62FB-E545-8A61-0006952E7FC2}" type="presParOf" srcId="{F65FAA66-DAB4-F942-9F8F-41EEC55E4C51}" destId="{F3E2B065-1CA3-0E44-8CB7-92743A9C7967}" srcOrd="0" destOrd="0" presId="urn:microsoft.com/office/officeart/2005/8/layout/vList5"/>
    <dgm:cxn modelId="{40A77D50-3C9C-1247-A63E-C0ED7D1ED152}" type="presParOf" srcId="{F65FAA66-DAB4-F942-9F8F-41EEC55E4C51}" destId="{35165945-F825-824A-B494-3D9DF49204E5}" srcOrd="1" destOrd="0" presId="urn:microsoft.com/office/officeart/2005/8/layout/vList5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F1B5C34-06E3-F44B-A23A-9A9D030CF6A6}" type="doc">
      <dgm:prSet loTypeId="urn:microsoft.com/office/officeart/2005/8/layout/chevron2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BD43A9D-2D48-6A45-BA5B-D90152215881}">
      <dgm:prSet phldrT="[Text]"/>
      <dgm:spPr/>
      <dgm:t>
        <a:bodyPr/>
        <a:lstStyle/>
        <a:p>
          <a:r>
            <a:rPr lang="en-US" dirty="0"/>
            <a:t>Database</a:t>
          </a:r>
        </a:p>
      </dgm:t>
    </dgm:pt>
    <dgm:pt modelId="{3FAC9207-7789-4846-B320-3CCC8BC92FA2}" type="parTrans" cxnId="{148C66C1-54D0-544C-B2D6-25999A2C4F22}">
      <dgm:prSet/>
      <dgm:spPr/>
      <dgm:t>
        <a:bodyPr/>
        <a:lstStyle/>
        <a:p>
          <a:endParaRPr lang="en-US"/>
        </a:p>
      </dgm:t>
    </dgm:pt>
    <dgm:pt modelId="{F284932E-802B-B445-A4AA-CF31A2761ED5}" type="sibTrans" cxnId="{148C66C1-54D0-544C-B2D6-25999A2C4F22}">
      <dgm:prSet/>
      <dgm:spPr/>
      <dgm:t>
        <a:bodyPr/>
        <a:lstStyle/>
        <a:p>
          <a:endParaRPr lang="en-US"/>
        </a:p>
      </dgm:t>
    </dgm:pt>
    <dgm:pt modelId="{2DBB6059-1A87-C146-A92F-9037B308B955}">
      <dgm:prSet phldrT="[Text]"/>
      <dgm:spPr/>
      <dgm:t>
        <a:bodyPr/>
        <a:lstStyle/>
        <a:p>
          <a:r>
            <a:rPr lang="en-US" dirty="0"/>
            <a:t>MySQL and RDS</a:t>
          </a:r>
        </a:p>
      </dgm:t>
    </dgm:pt>
    <dgm:pt modelId="{0658CC88-B2C3-E64A-AF1F-AACBB1C5386A}" type="parTrans" cxnId="{F532A1CE-0D3A-6B4A-A8BC-7F2AC2CE0CDF}">
      <dgm:prSet/>
      <dgm:spPr/>
      <dgm:t>
        <a:bodyPr/>
        <a:lstStyle/>
        <a:p>
          <a:endParaRPr lang="en-US"/>
        </a:p>
      </dgm:t>
    </dgm:pt>
    <dgm:pt modelId="{2BD46248-535F-334A-821A-8C17E2F5F92F}" type="sibTrans" cxnId="{F532A1CE-0D3A-6B4A-A8BC-7F2AC2CE0CDF}">
      <dgm:prSet/>
      <dgm:spPr/>
      <dgm:t>
        <a:bodyPr/>
        <a:lstStyle/>
        <a:p>
          <a:endParaRPr lang="en-US"/>
        </a:p>
      </dgm:t>
    </dgm:pt>
    <dgm:pt modelId="{5C7C05A5-1F14-B447-97AF-F0315AA85692}">
      <dgm:prSet phldrT="[Text]"/>
      <dgm:spPr/>
      <dgm:t>
        <a:bodyPr/>
        <a:lstStyle/>
        <a:p>
          <a:r>
            <a:rPr lang="en-US" dirty="0"/>
            <a:t>DynamoDB</a:t>
          </a:r>
        </a:p>
      </dgm:t>
    </dgm:pt>
    <dgm:pt modelId="{E9D8358E-6597-A646-ADC0-D2C2C7132A24}" type="parTrans" cxnId="{01012455-0ACD-4D47-9C6A-5797C04C1223}">
      <dgm:prSet/>
      <dgm:spPr/>
      <dgm:t>
        <a:bodyPr/>
        <a:lstStyle/>
        <a:p>
          <a:endParaRPr lang="en-US"/>
        </a:p>
      </dgm:t>
    </dgm:pt>
    <dgm:pt modelId="{8A368507-168A-E94D-B205-1827A5BB6B2C}" type="sibTrans" cxnId="{01012455-0ACD-4D47-9C6A-5797C04C1223}">
      <dgm:prSet/>
      <dgm:spPr/>
      <dgm:t>
        <a:bodyPr/>
        <a:lstStyle/>
        <a:p>
          <a:endParaRPr lang="en-US"/>
        </a:p>
      </dgm:t>
    </dgm:pt>
    <dgm:pt modelId="{CF438E77-BA91-CC46-8615-C2586942CBBD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Events</a:t>
          </a:r>
        </a:p>
      </dgm:t>
    </dgm:pt>
    <dgm:pt modelId="{4B8535C8-831C-7F43-8DED-0419BEB98E2F}" type="parTrans" cxnId="{FCE03E75-0336-C14E-85DD-F111CEDD285E}">
      <dgm:prSet/>
      <dgm:spPr/>
      <dgm:t>
        <a:bodyPr/>
        <a:lstStyle/>
        <a:p>
          <a:endParaRPr lang="en-US"/>
        </a:p>
      </dgm:t>
    </dgm:pt>
    <dgm:pt modelId="{6595743F-CD65-BB46-8F09-0A6DCD87E3EC}" type="sibTrans" cxnId="{FCE03E75-0336-C14E-85DD-F111CEDD285E}">
      <dgm:prSet/>
      <dgm:spPr/>
      <dgm:t>
        <a:bodyPr/>
        <a:lstStyle/>
        <a:p>
          <a:endParaRPr lang="en-US"/>
        </a:p>
      </dgm:t>
    </dgm:pt>
    <dgm:pt modelId="{C800BE24-6329-1A49-8F05-C54C950905F4}">
      <dgm:prSet phldrT="[Text]"/>
      <dgm:spPr/>
      <dgm:t>
        <a:bodyPr/>
        <a:lstStyle/>
        <a:p>
          <a:r>
            <a:rPr lang="en-US" dirty="0"/>
            <a:t>Search for specific events</a:t>
          </a:r>
        </a:p>
      </dgm:t>
    </dgm:pt>
    <dgm:pt modelId="{3F3982ED-2AD8-9741-8C07-505B63BC544C}" type="parTrans" cxnId="{99C6CFC2-1328-6948-8506-6CBDFF915D1D}">
      <dgm:prSet/>
      <dgm:spPr/>
      <dgm:t>
        <a:bodyPr/>
        <a:lstStyle/>
        <a:p>
          <a:endParaRPr lang="en-US"/>
        </a:p>
      </dgm:t>
    </dgm:pt>
    <dgm:pt modelId="{8B61E335-C730-2842-AB69-59820F643C3D}" type="sibTrans" cxnId="{99C6CFC2-1328-6948-8506-6CBDFF915D1D}">
      <dgm:prSet/>
      <dgm:spPr/>
      <dgm:t>
        <a:bodyPr/>
        <a:lstStyle/>
        <a:p>
          <a:endParaRPr lang="en-US"/>
        </a:p>
      </dgm:t>
    </dgm:pt>
    <dgm:pt modelId="{35521859-4D80-5A49-AF2E-D1C9EA36E53B}">
      <dgm:prSet phldrT="[Text]"/>
      <dgm:spPr/>
      <dgm:t>
        <a:bodyPr/>
        <a:lstStyle/>
        <a:p>
          <a:r>
            <a:rPr lang="en-US" dirty="0"/>
            <a:t>Filter events</a:t>
          </a:r>
        </a:p>
      </dgm:t>
    </dgm:pt>
    <dgm:pt modelId="{55D25644-9E50-F24F-AE9F-DBFB37969BB9}" type="parTrans" cxnId="{46460AA6-9649-BB40-B652-E9466797B3A1}">
      <dgm:prSet/>
      <dgm:spPr/>
      <dgm:t>
        <a:bodyPr/>
        <a:lstStyle/>
        <a:p>
          <a:endParaRPr lang="en-US"/>
        </a:p>
      </dgm:t>
    </dgm:pt>
    <dgm:pt modelId="{5A580693-09D0-2044-858E-3D01DE4364D9}" type="sibTrans" cxnId="{46460AA6-9649-BB40-B652-E9466797B3A1}">
      <dgm:prSet/>
      <dgm:spPr/>
      <dgm:t>
        <a:bodyPr/>
        <a:lstStyle/>
        <a:p>
          <a:endParaRPr lang="en-US"/>
        </a:p>
      </dgm:t>
    </dgm:pt>
    <dgm:pt modelId="{DC7A6AEB-1F40-9A4F-A774-996EC52E840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Interaction</a:t>
          </a:r>
        </a:p>
      </dgm:t>
    </dgm:pt>
    <dgm:pt modelId="{F7770EC9-1962-634B-97DE-383A69C40F45}" type="parTrans" cxnId="{D571DAF0-78B7-FE49-B6B7-4003ADDC5470}">
      <dgm:prSet/>
      <dgm:spPr/>
      <dgm:t>
        <a:bodyPr/>
        <a:lstStyle/>
        <a:p>
          <a:endParaRPr lang="en-US"/>
        </a:p>
      </dgm:t>
    </dgm:pt>
    <dgm:pt modelId="{2159736C-9F61-D444-B272-02E217B03C48}" type="sibTrans" cxnId="{D571DAF0-78B7-FE49-B6B7-4003ADDC5470}">
      <dgm:prSet/>
      <dgm:spPr/>
      <dgm:t>
        <a:bodyPr/>
        <a:lstStyle/>
        <a:p>
          <a:endParaRPr lang="en-US"/>
        </a:p>
      </dgm:t>
    </dgm:pt>
    <dgm:pt modelId="{129FB427-348D-584E-84FE-6BD5342055DC}">
      <dgm:prSet phldrT="[Text]"/>
      <dgm:spPr/>
      <dgm:t>
        <a:bodyPr/>
        <a:lstStyle/>
        <a:p>
          <a:r>
            <a:rPr lang="en-US" dirty="0"/>
            <a:t>Decrease time intervals</a:t>
          </a:r>
        </a:p>
      </dgm:t>
    </dgm:pt>
    <dgm:pt modelId="{4FBAE892-EE8D-2344-A6CE-47DA88D010A0}" type="parTrans" cxnId="{49480A43-0D44-4948-8AE8-6991F31D6756}">
      <dgm:prSet/>
      <dgm:spPr/>
      <dgm:t>
        <a:bodyPr/>
        <a:lstStyle/>
        <a:p>
          <a:endParaRPr lang="en-US"/>
        </a:p>
      </dgm:t>
    </dgm:pt>
    <dgm:pt modelId="{D8966699-4355-8549-A72C-BB7BBC2F914C}" type="sibTrans" cxnId="{49480A43-0D44-4948-8AE8-6991F31D6756}">
      <dgm:prSet/>
      <dgm:spPr/>
      <dgm:t>
        <a:bodyPr/>
        <a:lstStyle/>
        <a:p>
          <a:endParaRPr lang="en-US"/>
        </a:p>
      </dgm:t>
    </dgm:pt>
    <dgm:pt modelId="{D1AE0FF9-2757-B44B-851F-6C5414F53B78}">
      <dgm:prSet phldrT="[Text]"/>
      <dgm:spPr/>
      <dgm:t>
        <a:bodyPr/>
        <a:lstStyle/>
        <a:p>
          <a:r>
            <a:rPr lang="en-US" dirty="0"/>
            <a:t>Sustainable data</a:t>
          </a:r>
        </a:p>
      </dgm:t>
    </dgm:pt>
    <dgm:pt modelId="{319C131B-81F0-1642-8B65-5B29F7629451}" type="parTrans" cxnId="{F3D36F82-8843-DE4E-8342-F82CC745FE97}">
      <dgm:prSet/>
      <dgm:spPr/>
      <dgm:t>
        <a:bodyPr/>
        <a:lstStyle/>
        <a:p>
          <a:endParaRPr lang="en-US"/>
        </a:p>
      </dgm:t>
    </dgm:pt>
    <dgm:pt modelId="{9C627902-EB66-384A-A02A-3BD027A6583A}" type="sibTrans" cxnId="{F3D36F82-8843-DE4E-8342-F82CC745FE97}">
      <dgm:prSet/>
      <dgm:spPr/>
      <dgm:t>
        <a:bodyPr/>
        <a:lstStyle/>
        <a:p>
          <a:endParaRPr lang="en-US"/>
        </a:p>
      </dgm:t>
    </dgm:pt>
    <dgm:pt modelId="{9DC6BA2B-5FF6-BE40-BAC2-36E026A18C2B}" type="pres">
      <dgm:prSet presAssocID="{AF1B5C34-06E3-F44B-A23A-9A9D030CF6A6}" presName="linearFlow" presStyleCnt="0">
        <dgm:presLayoutVars>
          <dgm:dir/>
          <dgm:animLvl val="lvl"/>
          <dgm:resizeHandles val="exact"/>
        </dgm:presLayoutVars>
      </dgm:prSet>
      <dgm:spPr/>
    </dgm:pt>
    <dgm:pt modelId="{3DD30A98-F973-2341-8FFD-2D12560F55C5}" type="pres">
      <dgm:prSet presAssocID="{EBD43A9D-2D48-6A45-BA5B-D90152215881}" presName="composite" presStyleCnt="0"/>
      <dgm:spPr/>
    </dgm:pt>
    <dgm:pt modelId="{BB9E5B28-A2CA-6F48-B82A-E48E3F5A38EA}" type="pres">
      <dgm:prSet presAssocID="{EBD43A9D-2D48-6A45-BA5B-D90152215881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FBE58CF8-3489-0E4F-93A7-A0DD0D7E33F7}" type="pres">
      <dgm:prSet presAssocID="{EBD43A9D-2D48-6A45-BA5B-D90152215881}" presName="descendantText" presStyleLbl="alignAcc1" presStyleIdx="0" presStyleCnt="3">
        <dgm:presLayoutVars>
          <dgm:bulletEnabled val="1"/>
        </dgm:presLayoutVars>
      </dgm:prSet>
      <dgm:spPr/>
    </dgm:pt>
    <dgm:pt modelId="{6308AFF2-4159-454B-8484-C99E0D4789FB}" type="pres">
      <dgm:prSet presAssocID="{F284932E-802B-B445-A4AA-CF31A2761ED5}" presName="sp" presStyleCnt="0"/>
      <dgm:spPr/>
    </dgm:pt>
    <dgm:pt modelId="{2EA191A8-20AE-5A41-B5B5-435EA6809374}" type="pres">
      <dgm:prSet presAssocID="{CF438E77-BA91-CC46-8615-C2586942CBBD}" presName="composite" presStyleCnt="0"/>
      <dgm:spPr/>
    </dgm:pt>
    <dgm:pt modelId="{BFDCEE56-5DD4-BE49-BDC7-D8621D344317}" type="pres">
      <dgm:prSet presAssocID="{CF438E77-BA91-CC46-8615-C2586942CBBD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A129C4DD-18E2-B449-9A49-A689E8D6B09A}" type="pres">
      <dgm:prSet presAssocID="{CF438E77-BA91-CC46-8615-C2586942CBBD}" presName="descendantText" presStyleLbl="alignAcc1" presStyleIdx="1" presStyleCnt="3">
        <dgm:presLayoutVars>
          <dgm:bulletEnabled val="1"/>
        </dgm:presLayoutVars>
      </dgm:prSet>
      <dgm:spPr/>
    </dgm:pt>
    <dgm:pt modelId="{E8F883B0-D654-9745-80B5-71881908F184}" type="pres">
      <dgm:prSet presAssocID="{6595743F-CD65-BB46-8F09-0A6DCD87E3EC}" presName="sp" presStyleCnt="0"/>
      <dgm:spPr/>
    </dgm:pt>
    <dgm:pt modelId="{D59F8DBA-F21F-074B-8E87-BEFD96D1B708}" type="pres">
      <dgm:prSet presAssocID="{DC7A6AEB-1F40-9A4F-A774-996EC52E8405}" presName="composite" presStyleCnt="0"/>
      <dgm:spPr/>
    </dgm:pt>
    <dgm:pt modelId="{94615F62-4727-5347-9B6B-C610EDBB5513}" type="pres">
      <dgm:prSet presAssocID="{DC7A6AEB-1F40-9A4F-A774-996EC52E8405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A54A8CE1-5F75-8143-91DB-3B332155331D}" type="pres">
      <dgm:prSet presAssocID="{DC7A6AEB-1F40-9A4F-A774-996EC52E8405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9C06D911-9B71-2640-9D27-74048A650240}" type="presOf" srcId="{EBD43A9D-2D48-6A45-BA5B-D90152215881}" destId="{BB9E5B28-A2CA-6F48-B82A-E48E3F5A38EA}" srcOrd="0" destOrd="0" presId="urn:microsoft.com/office/officeart/2005/8/layout/chevron2"/>
    <dgm:cxn modelId="{265AC31A-650E-A843-8BAA-670624E25A1E}" type="presOf" srcId="{129FB427-348D-584E-84FE-6BD5342055DC}" destId="{A54A8CE1-5F75-8143-91DB-3B332155331D}" srcOrd="0" destOrd="0" presId="urn:microsoft.com/office/officeart/2005/8/layout/chevron2"/>
    <dgm:cxn modelId="{49480A43-0D44-4948-8AE8-6991F31D6756}" srcId="{DC7A6AEB-1F40-9A4F-A774-996EC52E8405}" destId="{129FB427-348D-584E-84FE-6BD5342055DC}" srcOrd="0" destOrd="0" parTransId="{4FBAE892-EE8D-2344-A6CE-47DA88D010A0}" sibTransId="{D8966699-4355-8549-A72C-BB7BBC2F914C}"/>
    <dgm:cxn modelId="{01012455-0ACD-4D47-9C6A-5797C04C1223}" srcId="{EBD43A9D-2D48-6A45-BA5B-D90152215881}" destId="{5C7C05A5-1F14-B447-97AF-F0315AA85692}" srcOrd="1" destOrd="0" parTransId="{E9D8358E-6597-A646-ADC0-D2C2C7132A24}" sibTransId="{8A368507-168A-E94D-B205-1827A5BB6B2C}"/>
    <dgm:cxn modelId="{B869C560-D6F9-EA4B-932D-E535DEFA3D25}" type="presOf" srcId="{35521859-4D80-5A49-AF2E-D1C9EA36E53B}" destId="{A129C4DD-18E2-B449-9A49-A689E8D6B09A}" srcOrd="0" destOrd="1" presId="urn:microsoft.com/office/officeart/2005/8/layout/chevron2"/>
    <dgm:cxn modelId="{FCE03E75-0336-C14E-85DD-F111CEDD285E}" srcId="{AF1B5C34-06E3-F44B-A23A-9A9D030CF6A6}" destId="{CF438E77-BA91-CC46-8615-C2586942CBBD}" srcOrd="1" destOrd="0" parTransId="{4B8535C8-831C-7F43-8DED-0419BEB98E2F}" sibTransId="{6595743F-CD65-BB46-8F09-0A6DCD87E3EC}"/>
    <dgm:cxn modelId="{F3D36F82-8843-DE4E-8342-F82CC745FE97}" srcId="{DC7A6AEB-1F40-9A4F-A774-996EC52E8405}" destId="{D1AE0FF9-2757-B44B-851F-6C5414F53B78}" srcOrd="1" destOrd="0" parTransId="{319C131B-81F0-1642-8B65-5B29F7629451}" sibTransId="{9C627902-EB66-384A-A02A-3BD027A6583A}"/>
    <dgm:cxn modelId="{AB59DBA3-6068-B646-83A6-5D7C7069325F}" type="presOf" srcId="{AF1B5C34-06E3-F44B-A23A-9A9D030CF6A6}" destId="{9DC6BA2B-5FF6-BE40-BAC2-36E026A18C2B}" srcOrd="0" destOrd="0" presId="urn:microsoft.com/office/officeart/2005/8/layout/chevron2"/>
    <dgm:cxn modelId="{46460AA6-9649-BB40-B652-E9466797B3A1}" srcId="{CF438E77-BA91-CC46-8615-C2586942CBBD}" destId="{35521859-4D80-5A49-AF2E-D1C9EA36E53B}" srcOrd="1" destOrd="0" parTransId="{55D25644-9E50-F24F-AE9F-DBFB37969BB9}" sibTransId="{5A580693-09D0-2044-858E-3D01DE4364D9}"/>
    <dgm:cxn modelId="{9DA4C2B4-8DD6-504F-8DA7-1C4867E7947C}" type="presOf" srcId="{C800BE24-6329-1A49-8F05-C54C950905F4}" destId="{A129C4DD-18E2-B449-9A49-A689E8D6B09A}" srcOrd="0" destOrd="0" presId="urn:microsoft.com/office/officeart/2005/8/layout/chevron2"/>
    <dgm:cxn modelId="{EA90F4B5-7027-9C48-9B8D-FA0B678C1B84}" type="presOf" srcId="{CF438E77-BA91-CC46-8615-C2586942CBBD}" destId="{BFDCEE56-5DD4-BE49-BDC7-D8621D344317}" srcOrd="0" destOrd="0" presId="urn:microsoft.com/office/officeart/2005/8/layout/chevron2"/>
    <dgm:cxn modelId="{148C66C1-54D0-544C-B2D6-25999A2C4F22}" srcId="{AF1B5C34-06E3-F44B-A23A-9A9D030CF6A6}" destId="{EBD43A9D-2D48-6A45-BA5B-D90152215881}" srcOrd="0" destOrd="0" parTransId="{3FAC9207-7789-4846-B320-3CCC8BC92FA2}" sibTransId="{F284932E-802B-B445-A4AA-CF31A2761ED5}"/>
    <dgm:cxn modelId="{99C6CFC2-1328-6948-8506-6CBDFF915D1D}" srcId="{CF438E77-BA91-CC46-8615-C2586942CBBD}" destId="{C800BE24-6329-1A49-8F05-C54C950905F4}" srcOrd="0" destOrd="0" parTransId="{3F3982ED-2AD8-9741-8C07-505B63BC544C}" sibTransId="{8B61E335-C730-2842-AB69-59820F643C3D}"/>
    <dgm:cxn modelId="{F532A1CE-0D3A-6B4A-A8BC-7F2AC2CE0CDF}" srcId="{EBD43A9D-2D48-6A45-BA5B-D90152215881}" destId="{2DBB6059-1A87-C146-A92F-9037B308B955}" srcOrd="0" destOrd="0" parTransId="{0658CC88-B2C3-E64A-AF1F-AACBB1C5386A}" sibTransId="{2BD46248-535F-334A-821A-8C17E2F5F92F}"/>
    <dgm:cxn modelId="{5A3DD5D4-4FA3-7347-BB0B-5F2BFFED8317}" type="presOf" srcId="{DC7A6AEB-1F40-9A4F-A774-996EC52E8405}" destId="{94615F62-4727-5347-9B6B-C610EDBB5513}" srcOrd="0" destOrd="0" presId="urn:microsoft.com/office/officeart/2005/8/layout/chevron2"/>
    <dgm:cxn modelId="{6DD472D5-4520-F04F-B474-F6FF5769BA96}" type="presOf" srcId="{2DBB6059-1A87-C146-A92F-9037B308B955}" destId="{FBE58CF8-3489-0E4F-93A7-A0DD0D7E33F7}" srcOrd="0" destOrd="0" presId="urn:microsoft.com/office/officeart/2005/8/layout/chevron2"/>
    <dgm:cxn modelId="{2BBAB0DE-3CC0-9447-B2A7-70DB35ACCC48}" type="presOf" srcId="{5C7C05A5-1F14-B447-97AF-F0315AA85692}" destId="{FBE58CF8-3489-0E4F-93A7-A0DD0D7E33F7}" srcOrd="0" destOrd="1" presId="urn:microsoft.com/office/officeart/2005/8/layout/chevron2"/>
    <dgm:cxn modelId="{A1356DEC-4AB5-8548-B20C-327D6195669E}" type="presOf" srcId="{D1AE0FF9-2757-B44B-851F-6C5414F53B78}" destId="{A54A8CE1-5F75-8143-91DB-3B332155331D}" srcOrd="0" destOrd="1" presId="urn:microsoft.com/office/officeart/2005/8/layout/chevron2"/>
    <dgm:cxn modelId="{D571DAF0-78B7-FE49-B6B7-4003ADDC5470}" srcId="{AF1B5C34-06E3-F44B-A23A-9A9D030CF6A6}" destId="{DC7A6AEB-1F40-9A4F-A774-996EC52E8405}" srcOrd="2" destOrd="0" parTransId="{F7770EC9-1962-634B-97DE-383A69C40F45}" sibTransId="{2159736C-9F61-D444-B272-02E217B03C48}"/>
    <dgm:cxn modelId="{A3380D17-AA3C-EF44-9304-1173C41810DB}" type="presParOf" srcId="{9DC6BA2B-5FF6-BE40-BAC2-36E026A18C2B}" destId="{3DD30A98-F973-2341-8FFD-2D12560F55C5}" srcOrd="0" destOrd="0" presId="urn:microsoft.com/office/officeart/2005/8/layout/chevron2"/>
    <dgm:cxn modelId="{531DCD00-6BAF-CB4E-A3D1-2ED4273358A7}" type="presParOf" srcId="{3DD30A98-F973-2341-8FFD-2D12560F55C5}" destId="{BB9E5B28-A2CA-6F48-B82A-E48E3F5A38EA}" srcOrd="0" destOrd="0" presId="urn:microsoft.com/office/officeart/2005/8/layout/chevron2"/>
    <dgm:cxn modelId="{271514AD-A100-6E4C-8AB8-FB1D570A3193}" type="presParOf" srcId="{3DD30A98-F973-2341-8FFD-2D12560F55C5}" destId="{FBE58CF8-3489-0E4F-93A7-A0DD0D7E33F7}" srcOrd="1" destOrd="0" presId="urn:microsoft.com/office/officeart/2005/8/layout/chevron2"/>
    <dgm:cxn modelId="{8643907C-DD20-CA4A-B422-86DEF5786225}" type="presParOf" srcId="{9DC6BA2B-5FF6-BE40-BAC2-36E026A18C2B}" destId="{6308AFF2-4159-454B-8484-C99E0D4789FB}" srcOrd="1" destOrd="0" presId="urn:microsoft.com/office/officeart/2005/8/layout/chevron2"/>
    <dgm:cxn modelId="{9FA02C8C-55EA-8044-AFA1-59F6A483201F}" type="presParOf" srcId="{9DC6BA2B-5FF6-BE40-BAC2-36E026A18C2B}" destId="{2EA191A8-20AE-5A41-B5B5-435EA6809374}" srcOrd="2" destOrd="0" presId="urn:microsoft.com/office/officeart/2005/8/layout/chevron2"/>
    <dgm:cxn modelId="{1801A4D0-3690-BE48-80F3-D67AB80EF50B}" type="presParOf" srcId="{2EA191A8-20AE-5A41-B5B5-435EA6809374}" destId="{BFDCEE56-5DD4-BE49-BDC7-D8621D344317}" srcOrd="0" destOrd="0" presId="urn:microsoft.com/office/officeart/2005/8/layout/chevron2"/>
    <dgm:cxn modelId="{12AC3317-CAAD-5F48-A587-2873313ADCB9}" type="presParOf" srcId="{2EA191A8-20AE-5A41-B5B5-435EA6809374}" destId="{A129C4DD-18E2-B449-9A49-A689E8D6B09A}" srcOrd="1" destOrd="0" presId="urn:microsoft.com/office/officeart/2005/8/layout/chevron2"/>
    <dgm:cxn modelId="{9FF19B7B-12B3-5349-B77F-E2D8E72E20DD}" type="presParOf" srcId="{9DC6BA2B-5FF6-BE40-BAC2-36E026A18C2B}" destId="{E8F883B0-D654-9745-80B5-71881908F184}" srcOrd="3" destOrd="0" presId="urn:microsoft.com/office/officeart/2005/8/layout/chevron2"/>
    <dgm:cxn modelId="{0B9A7762-CFE4-6044-8875-2231A4BAB5BC}" type="presParOf" srcId="{9DC6BA2B-5FF6-BE40-BAC2-36E026A18C2B}" destId="{D59F8DBA-F21F-074B-8E87-BEFD96D1B708}" srcOrd="4" destOrd="0" presId="urn:microsoft.com/office/officeart/2005/8/layout/chevron2"/>
    <dgm:cxn modelId="{AB5C8EA4-A6A3-B442-A396-ABA70951B8D8}" type="presParOf" srcId="{D59F8DBA-F21F-074B-8E87-BEFD96D1B708}" destId="{94615F62-4727-5347-9B6B-C610EDBB5513}" srcOrd="0" destOrd="0" presId="urn:microsoft.com/office/officeart/2005/8/layout/chevron2"/>
    <dgm:cxn modelId="{38FBD7DC-22F8-8841-ACC6-70FF3988C0F4}" type="presParOf" srcId="{D59F8DBA-F21F-074B-8E87-BEFD96D1B708}" destId="{A54A8CE1-5F75-8143-91DB-3B332155331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8F8B81-27C1-6644-82A5-B6C288BBF1C0}">
      <dsp:nvSpPr>
        <dsp:cNvPr id="0" name=""/>
        <dsp:cNvSpPr/>
      </dsp:nvSpPr>
      <dsp:spPr>
        <a:xfrm>
          <a:off x="2755866" y="390"/>
          <a:ext cx="1543285" cy="10031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Launch</a:t>
          </a:r>
        </a:p>
      </dsp:txBody>
      <dsp:txXfrm>
        <a:off x="2804835" y="49359"/>
        <a:ext cx="1445347" cy="905197"/>
      </dsp:txXfrm>
    </dsp:sp>
    <dsp:sp modelId="{36917F65-0851-ED4C-8645-B41C3723C032}">
      <dsp:nvSpPr>
        <dsp:cNvPr id="0" name=""/>
        <dsp:cNvSpPr/>
      </dsp:nvSpPr>
      <dsp:spPr>
        <a:xfrm>
          <a:off x="1524904" y="501958"/>
          <a:ext cx="4005208" cy="4005208"/>
        </a:xfrm>
        <a:custGeom>
          <a:avLst/>
          <a:gdLst/>
          <a:ahLst/>
          <a:cxnLst/>
          <a:rect l="0" t="0" r="0" b="0"/>
          <a:pathLst>
            <a:path>
              <a:moveTo>
                <a:pt x="2980615" y="255058"/>
              </a:moveTo>
              <a:arcTo wR="2002604" hR="2002604" stAng="17954009" swAng="1210628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4D1826-B622-0044-8ED7-3F6593ED8EC1}">
      <dsp:nvSpPr>
        <dsp:cNvPr id="0" name=""/>
        <dsp:cNvSpPr/>
      </dsp:nvSpPr>
      <dsp:spPr>
        <a:xfrm>
          <a:off x="4660456" y="1384156"/>
          <a:ext cx="1543285" cy="100313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Prompt</a:t>
          </a:r>
        </a:p>
      </dsp:txBody>
      <dsp:txXfrm>
        <a:off x="4709425" y="1433125"/>
        <a:ext cx="1445347" cy="905197"/>
      </dsp:txXfrm>
    </dsp:sp>
    <dsp:sp modelId="{EF05750D-379D-D64D-A8BB-AF612DE29ACF}">
      <dsp:nvSpPr>
        <dsp:cNvPr id="0" name=""/>
        <dsp:cNvSpPr/>
      </dsp:nvSpPr>
      <dsp:spPr>
        <a:xfrm>
          <a:off x="1524904" y="501958"/>
          <a:ext cx="4005208" cy="4005208"/>
        </a:xfrm>
        <a:custGeom>
          <a:avLst/>
          <a:gdLst/>
          <a:ahLst/>
          <a:cxnLst/>
          <a:rect l="0" t="0" r="0" b="0"/>
          <a:pathLst>
            <a:path>
              <a:moveTo>
                <a:pt x="4000392" y="2141405"/>
              </a:moveTo>
              <a:arcTo wR="2002604" hR="2002604" stAng="21838462" swAng="1359022"/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2D9133-65D9-FD4D-8DC9-D1ACD36BD2AE}">
      <dsp:nvSpPr>
        <dsp:cNvPr id="0" name=""/>
        <dsp:cNvSpPr/>
      </dsp:nvSpPr>
      <dsp:spPr>
        <a:xfrm>
          <a:off x="3932967" y="3623135"/>
          <a:ext cx="1543285" cy="100313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Events</a:t>
          </a:r>
        </a:p>
      </dsp:txBody>
      <dsp:txXfrm>
        <a:off x="3981936" y="3672104"/>
        <a:ext cx="1445347" cy="905197"/>
      </dsp:txXfrm>
    </dsp:sp>
    <dsp:sp modelId="{E6CA5210-48A3-8547-915A-E3EC1D29DC46}">
      <dsp:nvSpPr>
        <dsp:cNvPr id="0" name=""/>
        <dsp:cNvSpPr/>
      </dsp:nvSpPr>
      <dsp:spPr>
        <a:xfrm>
          <a:off x="1524904" y="501958"/>
          <a:ext cx="4005208" cy="4005208"/>
        </a:xfrm>
        <a:custGeom>
          <a:avLst/>
          <a:gdLst/>
          <a:ahLst/>
          <a:cxnLst/>
          <a:rect l="0" t="0" r="0" b="0"/>
          <a:pathLst>
            <a:path>
              <a:moveTo>
                <a:pt x="2248083" y="3990106"/>
              </a:moveTo>
              <a:arcTo wR="2002604" hR="2002604" stAng="4977539" swAng="844921"/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840CBF-21B6-8C43-A630-096CD7A8A9E2}">
      <dsp:nvSpPr>
        <dsp:cNvPr id="0" name=""/>
        <dsp:cNvSpPr/>
      </dsp:nvSpPr>
      <dsp:spPr>
        <a:xfrm>
          <a:off x="1578765" y="3623135"/>
          <a:ext cx="1543285" cy="100313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Departments</a:t>
          </a:r>
        </a:p>
      </dsp:txBody>
      <dsp:txXfrm>
        <a:off x="1627734" y="3672104"/>
        <a:ext cx="1445347" cy="905197"/>
      </dsp:txXfrm>
    </dsp:sp>
    <dsp:sp modelId="{83B05568-DFE0-C145-B259-9C7AB2A34F96}">
      <dsp:nvSpPr>
        <dsp:cNvPr id="0" name=""/>
        <dsp:cNvSpPr/>
      </dsp:nvSpPr>
      <dsp:spPr>
        <a:xfrm>
          <a:off x="1524904" y="501958"/>
          <a:ext cx="4005208" cy="4005208"/>
        </a:xfrm>
        <a:custGeom>
          <a:avLst/>
          <a:gdLst/>
          <a:ahLst/>
          <a:cxnLst/>
          <a:rect l="0" t="0" r="0" b="0"/>
          <a:pathLst>
            <a:path>
              <a:moveTo>
                <a:pt x="212354" y="2900061"/>
              </a:moveTo>
              <a:arcTo wR="2002604" hR="2002604" stAng="9202516" swAng="1359022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505F47-6698-EF4D-9166-23022E438856}">
      <dsp:nvSpPr>
        <dsp:cNvPr id="0" name=""/>
        <dsp:cNvSpPr/>
      </dsp:nvSpPr>
      <dsp:spPr>
        <a:xfrm>
          <a:off x="851276" y="1384156"/>
          <a:ext cx="1543285" cy="100313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Re-Prompt</a:t>
          </a:r>
        </a:p>
      </dsp:txBody>
      <dsp:txXfrm>
        <a:off x="900245" y="1433125"/>
        <a:ext cx="1445347" cy="905197"/>
      </dsp:txXfrm>
    </dsp:sp>
    <dsp:sp modelId="{5ADC10F0-3A6D-9A44-B9D1-93C6FA5DB1E0}">
      <dsp:nvSpPr>
        <dsp:cNvPr id="0" name=""/>
        <dsp:cNvSpPr/>
      </dsp:nvSpPr>
      <dsp:spPr>
        <a:xfrm>
          <a:off x="1524904" y="501958"/>
          <a:ext cx="4005208" cy="4005208"/>
        </a:xfrm>
        <a:custGeom>
          <a:avLst/>
          <a:gdLst/>
          <a:ahLst/>
          <a:cxnLst/>
          <a:rect l="0" t="0" r="0" b="0"/>
          <a:pathLst>
            <a:path>
              <a:moveTo>
                <a:pt x="481842" y="699642"/>
              </a:moveTo>
              <a:arcTo wR="2002604" hR="2002604" stAng="13235363" swAng="1210628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74FB2B-8F47-8349-BF8F-B09A28542414}">
      <dsp:nvSpPr>
        <dsp:cNvPr id="0" name=""/>
        <dsp:cNvSpPr/>
      </dsp:nvSpPr>
      <dsp:spPr>
        <a:xfrm rot="5400000">
          <a:off x="6554290" y="-2617336"/>
          <a:ext cx="1192634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Use Lambda functions as backend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Utilize the serverless Lambda</a:t>
          </a:r>
        </a:p>
      </dsp:txBody>
      <dsp:txXfrm rot="-5400000">
        <a:off x="3785615" y="209559"/>
        <a:ext cx="6671764" cy="1076194"/>
      </dsp:txXfrm>
    </dsp:sp>
    <dsp:sp modelId="{F7DC000E-9632-5643-A4B1-34DE6918B738}">
      <dsp:nvSpPr>
        <dsp:cNvPr id="0" name=""/>
        <dsp:cNvSpPr/>
      </dsp:nvSpPr>
      <dsp:spPr>
        <a:xfrm>
          <a:off x="0" y="2258"/>
          <a:ext cx="3785616" cy="1490792"/>
        </a:xfrm>
        <a:prstGeom prst="round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72774" y="75032"/>
        <a:ext cx="3640068" cy="1345244"/>
      </dsp:txXfrm>
    </dsp:sp>
    <dsp:sp modelId="{5B134CA4-9071-6D4F-94B8-698DF4C5FF96}">
      <dsp:nvSpPr>
        <dsp:cNvPr id="0" name=""/>
        <dsp:cNvSpPr/>
      </dsp:nvSpPr>
      <dsp:spPr>
        <a:xfrm rot="5400000">
          <a:off x="6554290" y="-1052004"/>
          <a:ext cx="1192634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Cheerio, request for scrapping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ASK, AWS modules</a:t>
          </a:r>
        </a:p>
      </dsp:txBody>
      <dsp:txXfrm rot="-5400000">
        <a:off x="3785615" y="1774891"/>
        <a:ext cx="6671764" cy="1076194"/>
      </dsp:txXfrm>
    </dsp:sp>
    <dsp:sp modelId="{5A70487C-7CD1-BE4F-BFDB-A195CA1586B6}">
      <dsp:nvSpPr>
        <dsp:cNvPr id="0" name=""/>
        <dsp:cNvSpPr/>
      </dsp:nvSpPr>
      <dsp:spPr>
        <a:xfrm>
          <a:off x="0" y="1567591"/>
          <a:ext cx="3785616" cy="1490792"/>
        </a:xfrm>
        <a:prstGeom prst="round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72774" y="1640365"/>
        <a:ext cx="3640068" cy="1345244"/>
      </dsp:txXfrm>
    </dsp:sp>
    <dsp:sp modelId="{35165945-F825-824A-B494-3D9DF49204E5}">
      <dsp:nvSpPr>
        <dsp:cNvPr id="0" name=""/>
        <dsp:cNvSpPr/>
      </dsp:nvSpPr>
      <dsp:spPr>
        <a:xfrm rot="5400000">
          <a:off x="6554290" y="513327"/>
          <a:ext cx="1192634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Utterances, intents, slots efficiently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JSON files for departments information</a:t>
          </a:r>
        </a:p>
      </dsp:txBody>
      <dsp:txXfrm rot="-5400000">
        <a:off x="3785615" y="3340222"/>
        <a:ext cx="6671764" cy="1076194"/>
      </dsp:txXfrm>
    </dsp:sp>
    <dsp:sp modelId="{F3E2B065-1CA3-0E44-8CB7-92743A9C7967}">
      <dsp:nvSpPr>
        <dsp:cNvPr id="0" name=""/>
        <dsp:cNvSpPr/>
      </dsp:nvSpPr>
      <dsp:spPr>
        <a:xfrm>
          <a:off x="0" y="3132923"/>
          <a:ext cx="3785616" cy="1490792"/>
        </a:xfrm>
        <a:prstGeom prst="round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72774" y="3205697"/>
        <a:ext cx="3640068" cy="13452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9E5B28-A2CA-6F48-B82A-E48E3F5A38EA}">
      <dsp:nvSpPr>
        <dsp:cNvPr id="0" name=""/>
        <dsp:cNvSpPr/>
      </dsp:nvSpPr>
      <dsp:spPr>
        <a:xfrm rot="5400000">
          <a:off x="-256282" y="257161"/>
          <a:ext cx="1708546" cy="119598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Database</a:t>
          </a:r>
        </a:p>
      </dsp:txBody>
      <dsp:txXfrm rot="-5400000">
        <a:off x="0" y="598870"/>
        <a:ext cx="1195982" cy="512564"/>
      </dsp:txXfrm>
    </dsp:sp>
    <dsp:sp modelId="{FBE58CF8-3489-0E4F-93A7-A0DD0D7E33F7}">
      <dsp:nvSpPr>
        <dsp:cNvPr id="0" name=""/>
        <dsp:cNvSpPr/>
      </dsp:nvSpPr>
      <dsp:spPr>
        <a:xfrm rot="5400000">
          <a:off x="3200781" y="-2003918"/>
          <a:ext cx="1110555" cy="51201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MySQL and RDS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DynamoDB</a:t>
          </a:r>
        </a:p>
      </dsp:txBody>
      <dsp:txXfrm rot="-5400000">
        <a:off x="1195983" y="55093"/>
        <a:ext cx="5065939" cy="1002129"/>
      </dsp:txXfrm>
    </dsp:sp>
    <dsp:sp modelId="{BFDCEE56-5DD4-BE49-BDC7-D8621D344317}">
      <dsp:nvSpPr>
        <dsp:cNvPr id="0" name=""/>
        <dsp:cNvSpPr/>
      </dsp:nvSpPr>
      <dsp:spPr>
        <a:xfrm rot="5400000">
          <a:off x="-256282" y="1772675"/>
          <a:ext cx="1708546" cy="1195982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Events</a:t>
          </a:r>
        </a:p>
      </dsp:txBody>
      <dsp:txXfrm rot="-5400000">
        <a:off x="0" y="2114384"/>
        <a:ext cx="1195982" cy="512564"/>
      </dsp:txXfrm>
    </dsp:sp>
    <dsp:sp modelId="{A129C4DD-18E2-B449-9A49-A689E8D6B09A}">
      <dsp:nvSpPr>
        <dsp:cNvPr id="0" name=""/>
        <dsp:cNvSpPr/>
      </dsp:nvSpPr>
      <dsp:spPr>
        <a:xfrm rot="5400000">
          <a:off x="3200781" y="-488405"/>
          <a:ext cx="1110555" cy="51201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Search for specific events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Filter events</a:t>
          </a:r>
        </a:p>
      </dsp:txBody>
      <dsp:txXfrm rot="-5400000">
        <a:off x="1195983" y="1570606"/>
        <a:ext cx="5065939" cy="1002129"/>
      </dsp:txXfrm>
    </dsp:sp>
    <dsp:sp modelId="{94615F62-4727-5347-9B6B-C610EDBB5513}">
      <dsp:nvSpPr>
        <dsp:cNvPr id="0" name=""/>
        <dsp:cNvSpPr/>
      </dsp:nvSpPr>
      <dsp:spPr>
        <a:xfrm rot="5400000">
          <a:off x="-256282" y="3288188"/>
          <a:ext cx="1708546" cy="1195982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Interaction</a:t>
          </a:r>
        </a:p>
      </dsp:txBody>
      <dsp:txXfrm rot="-5400000">
        <a:off x="0" y="3629897"/>
        <a:ext cx="1195982" cy="512564"/>
      </dsp:txXfrm>
    </dsp:sp>
    <dsp:sp modelId="{A54A8CE1-5F75-8143-91DB-3B332155331D}">
      <dsp:nvSpPr>
        <dsp:cNvPr id="0" name=""/>
        <dsp:cNvSpPr/>
      </dsp:nvSpPr>
      <dsp:spPr>
        <a:xfrm rot="5400000">
          <a:off x="3200781" y="1027108"/>
          <a:ext cx="1110555" cy="51201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Decrease time intervals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Sustainable data</a:t>
          </a:r>
        </a:p>
      </dsp:txBody>
      <dsp:txXfrm rot="-5400000">
        <a:off x="1195983" y="3086120"/>
        <a:ext cx="5065939" cy="10021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1B1B5-D5A9-1E43-AC9C-A5A54AC0A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5ACF39-1F86-DD42-98C4-60ABCC1D7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DA685-98F1-3245-AD25-FA48A3011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D364C-B86F-A14F-BDBC-D56CA603D60D}" type="datetimeFigureOut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4A9CA-74D5-EA41-A0B2-0E3A8FBCB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0F700-1188-FE49-A56E-2FE50A371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1EE0-CE62-4048-9EB2-93EC0BCEA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279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FEF9B-420C-7140-9719-94F4F19E2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254F69-D149-C64D-9D84-98D1EF8D7E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A2CD8-131D-BE40-9770-EE213737E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D364C-B86F-A14F-BDBC-D56CA603D60D}" type="datetimeFigureOut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FB83F-EB27-A942-9689-ECF935F62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2C68B-37A8-6043-8C94-066D0A1C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1EE0-CE62-4048-9EB2-93EC0BCEA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973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5DDA95-1CBB-2944-89AC-97ACE27E01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070B9C-9F49-5C41-AF87-7C8C4D4DD0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1A6F3-607A-9F40-BD56-7F5B99268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D364C-B86F-A14F-BDBC-D56CA603D60D}" type="datetimeFigureOut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393ED-57A5-514B-93A9-C8844902F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DEF8E-324C-3D49-8393-D3843EF9B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1EE0-CE62-4048-9EB2-93EC0BCEA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475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DB465-B8A9-2740-9F01-61B7E1191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B8A87-3289-DE49-B28B-A4E004F01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785570-80C6-764B-AE51-BC9DA1E1C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D364C-B86F-A14F-BDBC-D56CA603D60D}" type="datetimeFigureOut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BF260-8AE6-4B4D-8E05-FA81F490F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52965-DD73-0546-BBD8-C88BBED86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1EE0-CE62-4048-9EB2-93EC0BCEA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328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21EDC-4592-D84A-9942-204F053D2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6995E4-8024-7D47-AD77-7F789F243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EF1E5-55EE-9546-82F2-2B5D68ACC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D364C-B86F-A14F-BDBC-D56CA603D60D}" type="datetimeFigureOut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41D55-D283-BA4C-9171-82DAEF39D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0FD6B-DEFA-394A-8EFE-B218D1298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1EE0-CE62-4048-9EB2-93EC0BCEA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067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D44D9-FB23-8943-A9FC-EF82F1A69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6F31D-1343-5846-99D0-EAB28F17D2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706797-8579-2848-81AC-2A1C8BEB1E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743F4-219C-954A-845B-8D7E98DEC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D364C-B86F-A14F-BDBC-D56CA603D60D}" type="datetimeFigureOut">
              <a:rPr lang="en-US" smtClean="0"/>
              <a:t>4/6/19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B1393B-A06E-2246-BCB3-0A4AC8448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9CAFEE-3945-BF4D-97D1-86003034A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1EE0-CE62-4048-9EB2-93EC0BCEA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70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9AA03-247B-624B-9987-4DE839D40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E2D3F7-BE63-354A-8544-72131D4D8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B692D4-AEC5-164E-A40F-2A8219B00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DD39B9-0E1A-8942-8491-01D811BA42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C01EC2-D9D4-E84F-8C9A-D7B2282540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D485FA-2318-A948-A6E0-6B2E767E0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D364C-B86F-A14F-BDBC-D56CA603D60D}" type="datetimeFigureOut">
              <a:rPr lang="en-US" smtClean="0"/>
              <a:t>4/6/19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796B71-F0EB-6C45-A5F0-78C82696D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5008F2-6997-6044-9879-E571312C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1EE0-CE62-4048-9EB2-93EC0BCEA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410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9D5A8-5762-3D47-95D0-447ECD822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A1B993-EC33-0441-87FB-85D7CF1F1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D364C-B86F-A14F-BDBC-D56CA603D60D}" type="datetimeFigureOut">
              <a:rPr lang="en-US" smtClean="0"/>
              <a:t>4/6/19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5E8B99-B45A-DA44-B297-71DA8B52A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D5AB71-05FE-B840-B7AB-CD4794BCC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1EE0-CE62-4048-9EB2-93EC0BCEA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82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48BF9C-A28E-6343-AC4D-096029D1B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D364C-B86F-A14F-BDBC-D56CA603D60D}" type="datetimeFigureOut">
              <a:rPr lang="en-US" smtClean="0"/>
              <a:t>4/6/19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9AB2C5-0867-AD45-A295-1641C2B7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761450-099B-4741-9BFF-AF8F6322A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1EE0-CE62-4048-9EB2-93EC0BCEA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024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6C10D-6531-7648-AB50-F0D4A1D14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8CC65-E2D3-4F4E-A954-FB3A39919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9D89EE-B3DA-B84D-8207-8809D04B7A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D95EF5-C8E5-3D4C-A2CE-7AB960057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D364C-B86F-A14F-BDBC-D56CA603D60D}" type="datetimeFigureOut">
              <a:rPr lang="en-US" smtClean="0"/>
              <a:t>4/6/19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7FAAF6-A8AC-034C-9F03-922069E02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CEE062-692B-F643-8756-8CA5C9844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1EE0-CE62-4048-9EB2-93EC0BCEA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45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8AF4E-276F-A349-946A-8C05DC2AD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15097E-8416-A64D-A9C5-8C5C6B1D69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DE7605-B295-FA4B-9152-870E9C91AE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90AB64-FBA9-C84D-ACB2-53E954EA5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D364C-B86F-A14F-BDBC-D56CA603D60D}" type="datetimeFigureOut">
              <a:rPr lang="en-US" smtClean="0"/>
              <a:t>4/6/19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9D4B20-1D02-7B4F-AE77-360CFB1B9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9D7C15-3A66-0A40-8631-AB930E538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1EE0-CE62-4048-9EB2-93EC0BCEA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52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7ACFFD-A54B-D94E-B942-9AA33944B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3698B3-8C9A-4247-B745-1BC07C612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0D3A0-5915-F64D-B431-907E4DAA59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7D364C-B86F-A14F-BDBC-D56CA603D60D}" type="datetimeFigureOut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DE17A-6B88-7245-B883-CBC7A254AE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2CF2A-373D-9247-A18B-96FDB71AA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91EE0-CE62-4048-9EB2-93EC0BCEA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78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comments" Target="../comments/comment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8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13.png"/><Relationship Id="rId10" Type="http://schemas.microsoft.com/office/2007/relationships/diagramDrawing" Target="../diagrams/drawing1.xml"/><Relationship Id="rId4" Type="http://schemas.openxmlformats.org/officeDocument/2006/relationships/image" Target="../media/image12.png"/><Relationship Id="rId9" Type="http://schemas.openxmlformats.org/officeDocument/2006/relationships/diagramColors" Target="../diagrams/colors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comments" Target="../comments/comment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6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5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7D375-7CC3-2342-8EBC-EA93DB6A75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536613"/>
          </a:xfrm>
          <a:solidFill>
            <a:schemeClr val="bg1"/>
          </a:solidFill>
          <a:ln>
            <a:noFill/>
          </a:ln>
          <a:effectLst>
            <a:softEdge rad="0"/>
          </a:effectLst>
        </p:spPr>
        <p:txBody>
          <a:bodyPr anchor="ctr">
            <a:normAutofit fontScale="90000"/>
          </a:bodyPr>
          <a:lstStyle/>
          <a:p>
            <a:r>
              <a:rPr lang="en-US" dirty="0"/>
              <a:t>-BMCC HUB-</a:t>
            </a:r>
            <a:br>
              <a:rPr lang="en-US" dirty="0"/>
            </a:br>
            <a:r>
              <a:rPr lang="en-US" sz="3200" i="1" dirty="0"/>
              <a:t>Jairo Molina</a:t>
            </a:r>
            <a:br>
              <a:rPr lang="en-US" sz="3200" i="1" dirty="0"/>
            </a:br>
            <a:r>
              <a:rPr lang="en-US" sz="3200" i="1" dirty="0"/>
              <a:t>Eddie </a:t>
            </a:r>
            <a:r>
              <a:rPr lang="en-US" sz="3200" i="1" dirty="0" err="1"/>
              <a:t>Ozuna</a:t>
            </a:r>
            <a:br>
              <a:rPr lang="en-US" sz="3200" i="1" dirty="0"/>
            </a:br>
            <a:r>
              <a:rPr lang="en-US" sz="3200" i="1" dirty="0"/>
              <a:t>Damiano Canali</a:t>
            </a:r>
            <a:br>
              <a:rPr lang="en-US" sz="3200" i="1" dirty="0"/>
            </a:br>
            <a:r>
              <a:rPr lang="en-US" sz="3200" i="1" dirty="0" err="1"/>
              <a:t>Myat</a:t>
            </a:r>
            <a:r>
              <a:rPr lang="en-US" sz="3200" i="1" dirty="0"/>
              <a:t> Thu </a:t>
            </a:r>
            <a:r>
              <a:rPr lang="en-US" sz="3200" i="1" dirty="0" err="1"/>
              <a:t>Ko</a:t>
            </a:r>
            <a:endParaRPr lang="en-US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F630CB-719E-A849-A042-39129D7FA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67" y="407881"/>
            <a:ext cx="4028746" cy="1720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D636C5-75DA-DA49-B894-1EBC7089C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933" y="782531"/>
            <a:ext cx="28448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9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B95A5-3867-F045-B343-64631C909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The Dream Team Members: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34BCF-361D-DD48-8A15-1EB9A4730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467" y="1625600"/>
            <a:ext cx="11413066" cy="4859867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2BAC69-FCF0-334C-8809-5345FB44D084}"/>
              </a:ext>
            </a:extLst>
          </p:cNvPr>
          <p:cNvSpPr txBox="1"/>
          <p:nvPr/>
        </p:nvSpPr>
        <p:spPr>
          <a:xfrm>
            <a:off x="602575" y="2709409"/>
            <a:ext cx="5261429" cy="305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Molina Jairo, </a:t>
            </a:r>
            <a:r>
              <a:rPr lang="en-US" dirty="0"/>
              <a:t>Spain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82C9CE-8751-9448-BB1A-89659930443D}"/>
              </a:ext>
            </a:extLst>
          </p:cNvPr>
          <p:cNvSpPr txBox="1"/>
          <p:nvPr/>
        </p:nvSpPr>
        <p:spPr>
          <a:xfrm>
            <a:off x="8650050" y="4986594"/>
            <a:ext cx="5261429" cy="305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Ozuna</a:t>
            </a:r>
            <a:r>
              <a:rPr lang="en-US" b="1" dirty="0"/>
              <a:t> Eddie, </a:t>
            </a:r>
            <a:r>
              <a:rPr lang="en-US" dirty="0"/>
              <a:t>Dom. Republic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533F18-1BAC-5B48-8095-8E5AAC8952CD}"/>
              </a:ext>
            </a:extLst>
          </p:cNvPr>
          <p:cNvSpPr txBox="1"/>
          <p:nvPr/>
        </p:nvSpPr>
        <p:spPr>
          <a:xfrm>
            <a:off x="8650050" y="2709409"/>
            <a:ext cx="2784282" cy="305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Ko </a:t>
            </a:r>
            <a:r>
              <a:rPr lang="en-US" b="1" dirty="0" err="1"/>
              <a:t>Myat</a:t>
            </a:r>
            <a:r>
              <a:rPr lang="en-US" b="1" dirty="0"/>
              <a:t> Thu, </a:t>
            </a:r>
            <a:r>
              <a:rPr lang="en-US" dirty="0"/>
              <a:t>Myanmar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CEEB1A-FC45-474E-96B3-31BAE705AB37}"/>
              </a:ext>
            </a:extLst>
          </p:cNvPr>
          <p:cNvSpPr txBox="1"/>
          <p:nvPr/>
        </p:nvSpPr>
        <p:spPr>
          <a:xfrm>
            <a:off x="558124" y="5028871"/>
            <a:ext cx="2339011" cy="305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Canali</a:t>
            </a:r>
            <a:r>
              <a:rPr lang="en-US" b="1" dirty="0"/>
              <a:t> Damiano, </a:t>
            </a:r>
            <a:r>
              <a:rPr lang="en-US" dirty="0"/>
              <a:t>Italy</a:t>
            </a:r>
            <a:endParaRPr lang="en-US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18085D6-ECD8-9447-9AC9-4288557C70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r="15206" b="7148"/>
          <a:stretch/>
        </p:blipFill>
        <p:spPr>
          <a:xfrm rot="5400000">
            <a:off x="2952662" y="1925652"/>
            <a:ext cx="1850080" cy="1535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11984F-5AC8-E74F-A562-44FF638C8E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6" r="16459"/>
          <a:stretch/>
        </p:blipFill>
        <p:spPr>
          <a:xfrm rot="5400000">
            <a:off x="6216557" y="4436732"/>
            <a:ext cx="1880999" cy="1482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984FF0-9E4F-AF43-8D25-7D0CE82DC3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0" r="12580"/>
          <a:stretch/>
        </p:blipFill>
        <p:spPr>
          <a:xfrm rot="5400000">
            <a:off x="2946298" y="4417800"/>
            <a:ext cx="1881001" cy="1520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14E8A3-2BD8-314F-BB3C-06AD40FDC1C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2" r="17883"/>
          <a:stretch/>
        </p:blipFill>
        <p:spPr>
          <a:xfrm rot="5400000">
            <a:off x="6227787" y="1919883"/>
            <a:ext cx="1850082" cy="15790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Content Placeholder 5">
            <a:extLst>
              <a:ext uri="{FF2B5EF4-FFF2-40B4-BE49-F238E27FC236}">
                <a16:creationId xmlns:a16="http://schemas.microsoft.com/office/drawing/2014/main" id="{3437F3AD-DF68-6D4A-B5EA-5598CF400F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71200" y="0"/>
            <a:ext cx="1320800" cy="13208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160719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6B9EA-0AA8-F54F-8259-29F44190A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43584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Brief description: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8B03D-C81E-5C4F-A811-960A07A37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23067"/>
            <a:ext cx="10515600" cy="2827868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Our BMCC Hub Skill will help any student find the location of any office, providing the room number and in which building the office is.</a:t>
            </a:r>
          </a:p>
          <a:p>
            <a:pPr marL="0" indent="0">
              <a:buNone/>
            </a:pPr>
            <a:r>
              <a:rPr lang="en-US" dirty="0"/>
              <a:t>Also, you can ask for an upcoming event, and Alexa will tell you the next event available at BMCC and where to find it.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B1B9CBC7-F796-2449-8DEE-ACA611187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1200" y="0"/>
            <a:ext cx="1320800" cy="124358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046730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936F4-B52A-3A4D-8E6F-1AB591FE5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43584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D3894-2B2A-0946-B23F-1A67250B3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25975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			 “</a:t>
            </a:r>
            <a:r>
              <a:rPr lang="en-US" i="1" dirty="0"/>
              <a:t>I never have time to be on my phone" 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  		    “I always miss my favorite event!”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			  “I want to be part of an active college”</a:t>
            </a:r>
          </a:p>
          <a:p>
            <a:pPr marL="0" indent="0">
              <a:buNone/>
            </a:pPr>
            <a:r>
              <a:rPr lang="en-US" dirty="0"/>
              <a:t>		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F0DE0D-8A12-E846-B53B-24D54D313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051050"/>
            <a:ext cx="2342510" cy="14372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C2BA72-8846-F14C-9678-AF2145A04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2404" y="3347924"/>
            <a:ext cx="2371006" cy="15813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1E4874-C5EC-3445-8011-F0B70F17D1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100" y="4605866"/>
            <a:ext cx="2545710" cy="1697140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E8598F0D-A793-C344-9D09-5031610A3C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1200" y="0"/>
            <a:ext cx="1320800" cy="124358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84867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A0833-A02B-E54F-9862-4FBFDF8AD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Solution: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1F93DA-20D4-7548-B59B-F74060A6D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71200" y="0"/>
            <a:ext cx="1320800" cy="1320800"/>
          </a:xfrm>
          <a:solidFill>
            <a:schemeClr val="bg1"/>
          </a:solidFill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BEF92F3-4813-CD41-BBC6-C544DF9F0E16}"/>
              </a:ext>
            </a:extLst>
          </p:cNvPr>
          <p:cNvCxnSpPr/>
          <p:nvPr/>
        </p:nvCxnSpPr>
        <p:spPr>
          <a:xfrm>
            <a:off x="0" y="1320800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5952D66-676E-D440-8992-A2500FAE1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666" y="2434909"/>
            <a:ext cx="4938890" cy="29633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7F97F3-9A10-4640-9670-EC407BEBF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194" y="2641601"/>
            <a:ext cx="3703834" cy="2306960"/>
          </a:xfrm>
          <a:prstGeom prst="rect">
            <a:avLst/>
          </a:prstGeom>
        </p:spPr>
      </p:pic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C56ED77A-9298-6E40-A230-4B778979AF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318393"/>
              </p:ext>
            </p:extLst>
          </p:nvPr>
        </p:nvGraphicFramePr>
        <p:xfrm>
          <a:off x="4893734" y="1775781"/>
          <a:ext cx="7055018" cy="4692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7244504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936F4-B52A-3A4D-8E6F-1AB591FE5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43584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Services: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1D2F2C1-6DCD-E24C-B05D-AD21741CDD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1912388"/>
              </p:ext>
            </p:extLst>
          </p:nvPr>
        </p:nvGraphicFramePr>
        <p:xfrm>
          <a:off x="838200" y="1825624"/>
          <a:ext cx="10515600" cy="4625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E8598F0D-A793-C344-9D09-5031610A3C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71200" y="0"/>
            <a:ext cx="1320800" cy="1243584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FC76D0-4C20-D54E-BD12-D9D2E4578DD4}"/>
              </a:ext>
            </a:extLst>
          </p:cNvPr>
          <p:cNvCxnSpPr/>
          <p:nvPr/>
        </p:nvCxnSpPr>
        <p:spPr>
          <a:xfrm>
            <a:off x="0" y="124358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D622826-F7E1-EF40-8650-543B59BF5A6E}"/>
              </a:ext>
            </a:extLst>
          </p:cNvPr>
          <p:cNvSpPr/>
          <p:nvPr/>
        </p:nvSpPr>
        <p:spPr>
          <a:xfrm>
            <a:off x="838198" y="1805184"/>
            <a:ext cx="3830371" cy="1516593"/>
          </a:xfrm>
          <a:prstGeom prst="roundRect">
            <a:avLst/>
          </a:prstGeom>
          <a:solidFill>
            <a:schemeClr val="bg1">
              <a:alpha val="86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  <a:reflection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8A05E25-B85F-6D4D-83F9-FEF36CE4DC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0400" y="2057443"/>
            <a:ext cx="1814791" cy="1085850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F778E6D-AF03-9E42-9A24-47EA6D659668}"/>
              </a:ext>
            </a:extLst>
          </p:cNvPr>
          <p:cNvSpPr/>
          <p:nvPr/>
        </p:nvSpPr>
        <p:spPr>
          <a:xfrm>
            <a:off x="838200" y="3365101"/>
            <a:ext cx="3830371" cy="1516593"/>
          </a:xfrm>
          <a:prstGeom prst="round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0764524-476E-DE48-813D-5D1185CC791E}"/>
              </a:ext>
            </a:extLst>
          </p:cNvPr>
          <p:cNvSpPr/>
          <p:nvPr/>
        </p:nvSpPr>
        <p:spPr>
          <a:xfrm>
            <a:off x="838199" y="4978330"/>
            <a:ext cx="3830371" cy="1516593"/>
          </a:xfrm>
          <a:prstGeom prst="round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2EE35CD-A418-864F-B846-1EA995A8C7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30400" y="4861254"/>
            <a:ext cx="1779717" cy="17797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A103E27-5E9E-694E-A5F7-1CA89C950BB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38744" y="3378211"/>
            <a:ext cx="1429278" cy="142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5417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18" grpId="0" animBg="1"/>
      <p:bldP spid="20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A0833-A02B-E54F-9862-4FBFDF8AD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Future Work: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1F93DA-20D4-7548-B59B-F74060A6D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71200" y="0"/>
            <a:ext cx="1320800" cy="1320800"/>
          </a:xfrm>
          <a:solidFill>
            <a:schemeClr val="bg1"/>
          </a:solidFill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BEF92F3-4813-CD41-BBC6-C544DF9F0E16}"/>
              </a:ext>
            </a:extLst>
          </p:cNvPr>
          <p:cNvCxnSpPr/>
          <p:nvPr/>
        </p:nvCxnSpPr>
        <p:spPr>
          <a:xfrm>
            <a:off x="0" y="1320800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CD4B0B9-0832-4C40-835F-77236A834B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4359741"/>
              </p:ext>
            </p:extLst>
          </p:nvPr>
        </p:nvGraphicFramePr>
        <p:xfrm>
          <a:off x="406399" y="1828801"/>
          <a:ext cx="6316135" cy="4741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690CB8B-9D61-4F40-8953-5E4331BE23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16333" y="1316038"/>
            <a:ext cx="4275667" cy="55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719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147</Words>
  <Application>Microsoft Macintosh PowerPoint</Application>
  <PresentationFormat>Widescreen</PresentationFormat>
  <Paragraphs>44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-BMCC HUB- Jairo Molina Eddie Ozuna Damiano Canali Myat Thu Ko</vt:lpstr>
      <vt:lpstr>The Dream Team Members:</vt:lpstr>
      <vt:lpstr>Brief description:</vt:lpstr>
      <vt:lpstr>Purpose:</vt:lpstr>
      <vt:lpstr>Solution: </vt:lpstr>
      <vt:lpstr>Services:</vt:lpstr>
      <vt:lpstr>Future Work: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BMCC Hub</dc:title>
  <dc:creator>Damiano Canali</dc:creator>
  <cp:lastModifiedBy>Damiano Canali</cp:lastModifiedBy>
  <cp:revision>16</cp:revision>
  <dcterms:created xsi:type="dcterms:W3CDTF">2019-04-06T18:12:27Z</dcterms:created>
  <dcterms:modified xsi:type="dcterms:W3CDTF">2019-04-06T21:41:12Z</dcterms:modified>
</cp:coreProperties>
</file>